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Herrod" initials="EH" lastIdx="1" clrIdx="0">
    <p:extLst>
      <p:ext uri="{19B8F6BF-5375-455C-9EA6-DF929625EA0E}">
        <p15:presenceInfo xmlns:p15="http://schemas.microsoft.com/office/powerpoint/2012/main" userId="S::e.herrod@reading.ac.uk::4c8d2010-b9d2-408f-8f16-a32d9e9489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7A69"/>
    <a:srgbClr val="535971"/>
    <a:srgbClr val="5A6A69"/>
    <a:srgbClr val="649AAE"/>
    <a:srgbClr val="86B2B5"/>
    <a:srgbClr val="0B6587"/>
    <a:srgbClr val="0A6075"/>
    <a:srgbClr val="BF9AB4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99FF14-296E-4EB0-88C1-B4AF27026B64}" v="377" dt="2021-06-21T17:06:59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6357" autoAdjust="0"/>
  </p:normalViewPr>
  <p:slideViewPr>
    <p:cSldViewPr snapToGrid="0">
      <p:cViewPr>
        <p:scale>
          <a:sx n="304" d="100"/>
          <a:sy n="304" d="100"/>
        </p:scale>
        <p:origin x="-14034" y="-3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Herrod" userId="4c8d2010-b9d2-408f-8f16-a32d9e94894f" providerId="ADAL" clId="{2E4BD31D-D8E0-4705-B34E-D6E52CBFD31C}"/>
    <pc:docChg chg="undo redo custSel modSld">
      <pc:chgData name="Emma Herrod" userId="4c8d2010-b9d2-408f-8f16-a32d9e94894f" providerId="ADAL" clId="{2E4BD31D-D8E0-4705-B34E-D6E52CBFD31C}" dt="2021-06-17T22:08:20.239" v="2492" actId="478"/>
      <pc:docMkLst>
        <pc:docMk/>
      </pc:docMkLst>
      <pc:sldChg chg="addSp delSp modSp mod">
        <pc:chgData name="Emma Herrod" userId="4c8d2010-b9d2-408f-8f16-a32d9e94894f" providerId="ADAL" clId="{2E4BD31D-D8E0-4705-B34E-D6E52CBFD31C}" dt="2021-06-17T22:08:20.239" v="2492" actId="478"/>
        <pc:sldMkLst>
          <pc:docMk/>
          <pc:sldMk cId="1810864652" sldId="256"/>
        </pc:sldMkLst>
        <pc:spChg chg="mod">
          <ac:chgData name="Emma Herrod" userId="4c8d2010-b9d2-408f-8f16-a32d9e94894f" providerId="ADAL" clId="{2E4BD31D-D8E0-4705-B34E-D6E52CBFD31C}" dt="2021-06-17T21:11:06.159" v="1586" actId="1037"/>
          <ac:spMkLst>
            <pc:docMk/>
            <pc:sldMk cId="1810864652" sldId="256"/>
            <ac:spMk id="4" creationId="{B760C705-893A-4AFA-B389-249C5E73AA0D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37" creationId="{737552CB-D727-4F67-BC12-42A6F1DFCC1A}"/>
          </ac:spMkLst>
        </pc:spChg>
        <pc:spChg chg="mod">
          <ac:chgData name="Emma Herrod" userId="4c8d2010-b9d2-408f-8f16-a32d9e94894f" providerId="ADAL" clId="{2E4BD31D-D8E0-4705-B34E-D6E52CBFD31C}" dt="2021-06-17T21:20:48.601" v="1894" actId="14100"/>
          <ac:spMkLst>
            <pc:docMk/>
            <pc:sldMk cId="1810864652" sldId="256"/>
            <ac:spMk id="106" creationId="{7D723553-B780-46C0-B812-D652DA1F1162}"/>
          </ac:spMkLst>
        </pc:spChg>
        <pc:spChg chg="mod">
          <ac:chgData name="Emma Herrod" userId="4c8d2010-b9d2-408f-8f16-a32d9e94894f" providerId="ADAL" clId="{2E4BD31D-D8E0-4705-B34E-D6E52CBFD31C}" dt="2021-06-17T21:22:32.496" v="1922" actId="1036"/>
          <ac:spMkLst>
            <pc:docMk/>
            <pc:sldMk cId="1810864652" sldId="256"/>
            <ac:spMk id="108" creationId="{53F08E27-0659-44E7-878A-D12DCDF0C9F4}"/>
          </ac:spMkLst>
        </pc:spChg>
        <pc:spChg chg="mod">
          <ac:chgData name="Emma Herrod" userId="4c8d2010-b9d2-408f-8f16-a32d9e94894f" providerId="ADAL" clId="{2E4BD31D-D8E0-4705-B34E-D6E52CBFD31C}" dt="2021-06-17T21:22:47.373" v="1932" actId="1036"/>
          <ac:spMkLst>
            <pc:docMk/>
            <pc:sldMk cId="1810864652" sldId="256"/>
            <ac:spMk id="109" creationId="{AEB46E49-0F1E-4F3E-BE40-3BA091674052}"/>
          </ac:spMkLst>
        </pc:spChg>
        <pc:spChg chg="mod">
          <ac:chgData name="Emma Herrod" userId="4c8d2010-b9d2-408f-8f16-a32d9e94894f" providerId="ADAL" clId="{2E4BD31D-D8E0-4705-B34E-D6E52CBFD31C}" dt="2021-06-17T21:23:06.968" v="1942" actId="1036"/>
          <ac:spMkLst>
            <pc:docMk/>
            <pc:sldMk cId="1810864652" sldId="256"/>
            <ac:spMk id="110" creationId="{8C647D6D-DD37-4BCF-A988-BBB7AA2F9D8A}"/>
          </ac:spMkLst>
        </pc:spChg>
        <pc:spChg chg="mod">
          <ac:chgData name="Emma Herrod" userId="4c8d2010-b9d2-408f-8f16-a32d9e94894f" providerId="ADAL" clId="{2E4BD31D-D8E0-4705-B34E-D6E52CBFD31C}" dt="2021-06-17T21:42:44.970" v="2210" actId="1036"/>
          <ac:spMkLst>
            <pc:docMk/>
            <pc:sldMk cId="1810864652" sldId="256"/>
            <ac:spMk id="111" creationId="{50BCA68A-7671-4D50-910C-E677B80BB782}"/>
          </ac:spMkLst>
        </pc:spChg>
        <pc:spChg chg="mod">
          <ac:chgData name="Emma Herrod" userId="4c8d2010-b9d2-408f-8f16-a32d9e94894f" providerId="ADAL" clId="{2E4BD31D-D8E0-4705-B34E-D6E52CBFD31C}" dt="2021-06-17T19:55:11.963" v="326" actId="1038"/>
          <ac:spMkLst>
            <pc:docMk/>
            <pc:sldMk cId="1810864652" sldId="256"/>
            <ac:spMk id="112" creationId="{B5964D32-3796-4C22-B59A-6329C3ED6034}"/>
          </ac:spMkLst>
        </pc:spChg>
        <pc:spChg chg="mod">
          <ac:chgData name="Emma Herrod" userId="4c8d2010-b9d2-408f-8f16-a32d9e94894f" providerId="ADAL" clId="{2E4BD31D-D8E0-4705-B34E-D6E52CBFD31C}" dt="2021-06-17T21:42:33.012" v="2205" actId="1035"/>
          <ac:spMkLst>
            <pc:docMk/>
            <pc:sldMk cId="1810864652" sldId="256"/>
            <ac:spMk id="114" creationId="{13950EF9-69C0-4472-9E20-8210016D7A5B}"/>
          </ac:spMkLst>
        </pc:spChg>
        <pc:spChg chg="mod">
          <ac:chgData name="Emma Herrod" userId="4c8d2010-b9d2-408f-8f16-a32d9e94894f" providerId="ADAL" clId="{2E4BD31D-D8E0-4705-B34E-D6E52CBFD31C}" dt="2021-06-17T21:18:10.441" v="1783" actId="1035"/>
          <ac:spMkLst>
            <pc:docMk/>
            <pc:sldMk cId="1810864652" sldId="256"/>
            <ac:spMk id="116" creationId="{220B8EBF-6034-4002-B8C5-387452F38D11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17" creationId="{3D9E3BA8-C630-4046-864B-1B34EFF4E186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19" creationId="{38E6F7D3-31E8-4D0F-9954-2A832BA028D4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23" creationId="{6D8F91A1-3778-4D19-A131-FFF168BD7C0F}"/>
          </ac:spMkLst>
        </pc:spChg>
        <pc:spChg chg="mod">
          <ac:chgData name="Emma Herrod" userId="4c8d2010-b9d2-408f-8f16-a32d9e94894f" providerId="ADAL" clId="{2E4BD31D-D8E0-4705-B34E-D6E52CBFD31C}" dt="2021-06-17T21:02:15.789" v="1362" actId="1036"/>
          <ac:spMkLst>
            <pc:docMk/>
            <pc:sldMk cId="1810864652" sldId="256"/>
            <ac:spMk id="126" creationId="{2448E26D-3B84-473A-84DE-88C62AC89E36}"/>
          </ac:spMkLst>
        </pc:spChg>
        <pc:spChg chg="mod">
          <ac:chgData name="Emma Herrod" userId="4c8d2010-b9d2-408f-8f16-a32d9e94894f" providerId="ADAL" clId="{2E4BD31D-D8E0-4705-B34E-D6E52CBFD31C}" dt="2021-06-17T21:34:03.639" v="2064" actId="1037"/>
          <ac:spMkLst>
            <pc:docMk/>
            <pc:sldMk cId="1810864652" sldId="256"/>
            <ac:spMk id="128" creationId="{166A5932-FB68-41C5-B255-3052427AF02F}"/>
          </ac:spMkLst>
        </pc:spChg>
        <pc:spChg chg="mod">
          <ac:chgData name="Emma Herrod" userId="4c8d2010-b9d2-408f-8f16-a32d9e94894f" providerId="ADAL" clId="{2E4BD31D-D8E0-4705-B34E-D6E52CBFD31C}" dt="2021-06-17T21:33:58.258" v="2061" actId="1037"/>
          <ac:spMkLst>
            <pc:docMk/>
            <pc:sldMk cId="1810864652" sldId="256"/>
            <ac:spMk id="129" creationId="{D6487EE6-7DEC-4657-A512-86F993F91409}"/>
          </ac:spMkLst>
        </pc:spChg>
        <pc:spChg chg="mod">
          <ac:chgData name="Emma Herrod" userId="4c8d2010-b9d2-408f-8f16-a32d9e94894f" providerId="ADAL" clId="{2E4BD31D-D8E0-4705-B34E-D6E52CBFD31C}" dt="2021-06-17T21:42:50.440" v="2214" actId="1035"/>
          <ac:spMkLst>
            <pc:docMk/>
            <pc:sldMk cId="1810864652" sldId="256"/>
            <ac:spMk id="131" creationId="{3CAF6B32-7569-481B-ACC4-C5D5C28072DF}"/>
          </ac:spMkLst>
        </pc:spChg>
        <pc:spChg chg="mod">
          <ac:chgData name="Emma Herrod" userId="4c8d2010-b9d2-408f-8f16-a32d9e94894f" providerId="ADAL" clId="{2E4BD31D-D8E0-4705-B34E-D6E52CBFD31C}" dt="2021-06-17T21:43:04.726" v="2224" actId="1035"/>
          <ac:spMkLst>
            <pc:docMk/>
            <pc:sldMk cId="1810864652" sldId="256"/>
            <ac:spMk id="132" creationId="{DAB98907-D22F-4C1B-8140-91D31FD76E9C}"/>
          </ac:spMkLst>
        </pc:spChg>
        <pc:spChg chg="mod">
          <ac:chgData name="Emma Herrod" userId="4c8d2010-b9d2-408f-8f16-a32d9e94894f" providerId="ADAL" clId="{2E4BD31D-D8E0-4705-B34E-D6E52CBFD31C}" dt="2021-06-17T21:18:10.441" v="1783" actId="1035"/>
          <ac:spMkLst>
            <pc:docMk/>
            <pc:sldMk cId="1810864652" sldId="256"/>
            <ac:spMk id="135" creationId="{D86025D0-B64B-4B34-A148-84D00E1D3ECF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38" creationId="{0B913094-6E7F-4940-A25E-E70D8CD604A1}"/>
          </ac:spMkLst>
        </pc:spChg>
        <pc:spChg chg="mod">
          <ac:chgData name="Emma Herrod" userId="4c8d2010-b9d2-408f-8f16-a32d9e94894f" providerId="ADAL" clId="{2E4BD31D-D8E0-4705-B34E-D6E52CBFD31C}" dt="2021-06-17T21:31:52.093" v="2012" actId="14100"/>
          <ac:spMkLst>
            <pc:docMk/>
            <pc:sldMk cId="1810864652" sldId="256"/>
            <ac:spMk id="139" creationId="{1DABABE8-3833-492E-BCB6-D160F59E5A1D}"/>
          </ac:spMkLst>
        </pc:spChg>
        <pc:spChg chg="mod">
          <ac:chgData name="Emma Herrod" userId="4c8d2010-b9d2-408f-8f16-a32d9e94894f" providerId="ADAL" clId="{2E4BD31D-D8E0-4705-B34E-D6E52CBFD31C}" dt="2021-06-17T21:40:54.688" v="2182" actId="1037"/>
          <ac:spMkLst>
            <pc:docMk/>
            <pc:sldMk cId="1810864652" sldId="256"/>
            <ac:spMk id="143" creationId="{E2723CA9-0D02-4DF5-A3F7-DC03DFF3CE6F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48" creationId="{BE548629-8C24-483A-94CD-DA8BC7E50801}"/>
          </ac:spMkLst>
        </pc:spChg>
        <pc:spChg chg="mod">
          <ac:chgData name="Emma Herrod" userId="4c8d2010-b9d2-408f-8f16-a32d9e94894f" providerId="ADAL" clId="{2E4BD31D-D8E0-4705-B34E-D6E52CBFD31C}" dt="2021-06-17T21:56:07.110" v="2275" actId="207"/>
          <ac:spMkLst>
            <pc:docMk/>
            <pc:sldMk cId="1810864652" sldId="256"/>
            <ac:spMk id="150" creationId="{67D49721-A9DC-4861-B464-21F66F436EDC}"/>
          </ac:spMkLst>
        </pc:spChg>
        <pc:spChg chg="mod">
          <ac:chgData name="Emma Herrod" userId="4c8d2010-b9d2-408f-8f16-a32d9e94894f" providerId="ADAL" clId="{2E4BD31D-D8E0-4705-B34E-D6E52CBFD31C}" dt="2021-06-17T21:56:16.707" v="2276" actId="207"/>
          <ac:spMkLst>
            <pc:docMk/>
            <pc:sldMk cId="1810864652" sldId="256"/>
            <ac:spMk id="151" creationId="{54BF7A64-DC78-4700-9809-70390463B6FF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53" creationId="{4E19A165-3298-41F6-8648-5DEE1016E61E}"/>
          </ac:spMkLst>
        </pc:spChg>
        <pc:spChg chg="mod">
          <ac:chgData name="Emma Herrod" userId="4c8d2010-b9d2-408f-8f16-a32d9e94894f" providerId="ADAL" clId="{2E4BD31D-D8E0-4705-B34E-D6E52CBFD31C}" dt="2021-06-17T21:33:28.534" v="2049" actId="1038"/>
          <ac:spMkLst>
            <pc:docMk/>
            <pc:sldMk cId="1810864652" sldId="256"/>
            <ac:spMk id="155" creationId="{C504A286-BB7F-4003-B145-6E29134B7D53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57" creationId="{90EF9C41-95C3-44A4-942A-75FA777DF626}"/>
          </ac:spMkLst>
        </pc:spChg>
        <pc:spChg chg="mod">
          <ac:chgData name="Emma Herrod" userId="4c8d2010-b9d2-408f-8f16-a32d9e94894f" providerId="ADAL" clId="{2E4BD31D-D8E0-4705-B34E-D6E52CBFD31C}" dt="2021-06-17T22:04:02.625" v="2371" actId="1035"/>
          <ac:spMkLst>
            <pc:docMk/>
            <pc:sldMk cId="1810864652" sldId="256"/>
            <ac:spMk id="158" creationId="{74D2A9A1-30B9-4B38-8A2B-1F1270FE1D44}"/>
          </ac:spMkLst>
        </pc:spChg>
        <pc:spChg chg="mod">
          <ac:chgData name="Emma Herrod" userId="4c8d2010-b9d2-408f-8f16-a32d9e94894f" providerId="ADAL" clId="{2E4BD31D-D8E0-4705-B34E-D6E52CBFD31C}" dt="2021-06-17T22:04:15.397" v="2386" actId="1035"/>
          <ac:spMkLst>
            <pc:docMk/>
            <pc:sldMk cId="1810864652" sldId="256"/>
            <ac:spMk id="159" creationId="{391EED2D-F9D3-4BB2-B4FA-04A5CD5E558C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60" creationId="{33D102EC-88D8-47B3-BF20-3F4DEACB8466}"/>
          </ac:spMkLst>
        </pc:spChg>
        <pc:spChg chg="mod">
          <ac:chgData name="Emma Herrod" userId="4c8d2010-b9d2-408f-8f16-a32d9e94894f" providerId="ADAL" clId="{2E4BD31D-D8E0-4705-B34E-D6E52CBFD31C}" dt="2021-06-17T21:19:48.284" v="1891" actId="1038"/>
          <ac:spMkLst>
            <pc:docMk/>
            <pc:sldMk cId="1810864652" sldId="256"/>
            <ac:spMk id="163" creationId="{98C69FBD-4E50-443E-81C4-E89FACB54905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65" creationId="{3BCF9555-2A6A-41E7-904D-F4F834EF3F77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68" creationId="{DD2DB478-2102-403F-A870-818A5A589F4A}"/>
          </ac:spMkLst>
        </pc:spChg>
        <pc:spChg chg="mod">
          <ac:chgData name="Emma Herrod" userId="4c8d2010-b9d2-408f-8f16-a32d9e94894f" providerId="ADAL" clId="{2E4BD31D-D8E0-4705-B34E-D6E52CBFD31C}" dt="2021-06-17T21:10:41.726" v="1546" actId="1037"/>
          <ac:spMkLst>
            <pc:docMk/>
            <pc:sldMk cId="1810864652" sldId="256"/>
            <ac:spMk id="169" creationId="{6E70D4E8-1E26-491F-8CED-18AB45F97A35}"/>
          </ac:spMkLst>
        </pc:spChg>
        <pc:spChg chg="mod">
          <ac:chgData name="Emma Herrod" userId="4c8d2010-b9d2-408f-8f16-a32d9e94894f" providerId="ADAL" clId="{2E4BD31D-D8E0-4705-B34E-D6E52CBFD31C}" dt="2021-06-17T21:10:53.154" v="1556" actId="1037"/>
          <ac:spMkLst>
            <pc:docMk/>
            <pc:sldMk cId="1810864652" sldId="256"/>
            <ac:spMk id="171" creationId="{E4792ADE-6D2D-49F4-B75B-FE8BFCE8A8FE}"/>
          </ac:spMkLst>
        </pc:spChg>
        <pc:spChg chg="mod">
          <ac:chgData name="Emma Herrod" userId="4c8d2010-b9d2-408f-8f16-a32d9e94894f" providerId="ADAL" clId="{2E4BD31D-D8E0-4705-B34E-D6E52CBFD31C}" dt="2021-06-17T22:08:20.239" v="2492" actId="478"/>
          <ac:spMkLst>
            <pc:docMk/>
            <pc:sldMk cId="1810864652" sldId="256"/>
            <ac:spMk id="172" creationId="{8377BDB9-BDCA-45D6-91E7-FD2775E7E104}"/>
          </ac:spMkLst>
        </pc:spChg>
        <pc:spChg chg="mod">
          <ac:chgData name="Emma Herrod" userId="4c8d2010-b9d2-408f-8f16-a32d9e94894f" providerId="ADAL" clId="{2E4BD31D-D8E0-4705-B34E-D6E52CBFD31C}" dt="2021-06-17T21:33:19.954" v="2046" actId="1038"/>
          <ac:spMkLst>
            <pc:docMk/>
            <pc:sldMk cId="1810864652" sldId="256"/>
            <ac:spMk id="173" creationId="{D2BA230D-8A9D-496C-832A-20973C36D19D}"/>
          </ac:spMkLst>
        </pc:spChg>
        <pc:spChg chg="mod">
          <ac:chgData name="Emma Herrod" userId="4c8d2010-b9d2-408f-8f16-a32d9e94894f" providerId="ADAL" clId="{2E4BD31D-D8E0-4705-B34E-D6E52CBFD31C}" dt="2021-06-17T21:42:55.615" v="2216" actId="1076"/>
          <ac:spMkLst>
            <pc:docMk/>
            <pc:sldMk cId="1810864652" sldId="256"/>
            <ac:spMk id="176" creationId="{9B8CA91F-17BE-4A08-A0CD-F141E9534EA7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79" creationId="{3CE6F90B-9D01-4BA6-8DC5-8609DB643BD9}"/>
          </ac:spMkLst>
        </pc:spChg>
        <pc:spChg chg="mod">
          <ac:chgData name="Emma Herrod" userId="4c8d2010-b9d2-408f-8f16-a32d9e94894f" providerId="ADAL" clId="{2E4BD31D-D8E0-4705-B34E-D6E52CBFD31C}" dt="2021-06-17T21:58:14.109" v="2284" actId="207"/>
          <ac:spMkLst>
            <pc:docMk/>
            <pc:sldMk cId="1810864652" sldId="256"/>
            <ac:spMk id="181" creationId="{A4A64859-157E-4FAB-98DD-61A9C83A4A06}"/>
          </ac:spMkLst>
        </pc:spChg>
        <pc:spChg chg="mod">
          <ac:chgData name="Emma Herrod" userId="4c8d2010-b9d2-408f-8f16-a32d9e94894f" providerId="ADAL" clId="{2E4BD31D-D8E0-4705-B34E-D6E52CBFD31C}" dt="2021-06-17T22:03:41.534" v="2355" actId="14100"/>
          <ac:spMkLst>
            <pc:docMk/>
            <pc:sldMk cId="1810864652" sldId="256"/>
            <ac:spMk id="185" creationId="{4DB09192-7A93-4896-8E56-82BC862BE1A2}"/>
          </ac:spMkLst>
        </pc:spChg>
        <pc:spChg chg="mod">
          <ac:chgData name="Emma Herrod" userId="4c8d2010-b9d2-408f-8f16-a32d9e94894f" providerId="ADAL" clId="{2E4BD31D-D8E0-4705-B34E-D6E52CBFD31C}" dt="2021-06-17T21:16:32.210" v="1732" actId="1037"/>
          <ac:spMkLst>
            <pc:docMk/>
            <pc:sldMk cId="1810864652" sldId="256"/>
            <ac:spMk id="187" creationId="{7B306558-1A17-451D-B7F5-6C09CC6E0047}"/>
          </ac:spMkLst>
        </pc:spChg>
        <pc:spChg chg="mod">
          <ac:chgData name="Emma Herrod" userId="4c8d2010-b9d2-408f-8f16-a32d9e94894f" providerId="ADAL" clId="{2E4BD31D-D8E0-4705-B34E-D6E52CBFD31C}" dt="2021-06-17T21:12:53.718" v="1627" actId="1076"/>
          <ac:spMkLst>
            <pc:docMk/>
            <pc:sldMk cId="1810864652" sldId="256"/>
            <ac:spMk id="192" creationId="{C0489B26-2D1F-4374-96E3-33BC44324A49}"/>
          </ac:spMkLst>
        </pc:spChg>
        <pc:spChg chg="mod">
          <ac:chgData name="Emma Herrod" userId="4c8d2010-b9d2-408f-8f16-a32d9e94894f" providerId="ADAL" clId="{2E4BD31D-D8E0-4705-B34E-D6E52CBFD31C}" dt="2021-06-17T20:23:41.969" v="443" actId="1037"/>
          <ac:spMkLst>
            <pc:docMk/>
            <pc:sldMk cId="1810864652" sldId="256"/>
            <ac:spMk id="193" creationId="{3E4A11CC-AE9A-4766-8BDB-F0C008FD73DF}"/>
          </ac:spMkLst>
        </pc:spChg>
        <pc:spChg chg="mod">
          <ac:chgData name="Emma Herrod" userId="4c8d2010-b9d2-408f-8f16-a32d9e94894f" providerId="ADAL" clId="{2E4BD31D-D8E0-4705-B34E-D6E52CBFD31C}" dt="2021-06-17T21:33:19.954" v="2046" actId="1038"/>
          <ac:spMkLst>
            <pc:docMk/>
            <pc:sldMk cId="1810864652" sldId="256"/>
            <ac:spMk id="207" creationId="{6C04A351-A0B2-44A9-8674-7D421D4EECBA}"/>
          </ac:spMkLst>
        </pc:spChg>
        <pc:spChg chg="mod">
          <ac:chgData name="Emma Herrod" userId="4c8d2010-b9d2-408f-8f16-a32d9e94894f" providerId="ADAL" clId="{2E4BD31D-D8E0-4705-B34E-D6E52CBFD31C}" dt="2021-06-17T22:03:53.718" v="2366" actId="1035"/>
          <ac:spMkLst>
            <pc:docMk/>
            <pc:sldMk cId="1810864652" sldId="256"/>
            <ac:spMk id="211" creationId="{C8818AAB-5E6A-46AD-A966-3522FA1D253D}"/>
          </ac:spMkLst>
        </pc:spChg>
        <pc:spChg chg="mod">
          <ac:chgData name="Emma Herrod" userId="4c8d2010-b9d2-408f-8f16-a32d9e94894f" providerId="ADAL" clId="{2E4BD31D-D8E0-4705-B34E-D6E52CBFD31C}" dt="2021-06-17T22:03:53.718" v="2366" actId="1035"/>
          <ac:spMkLst>
            <pc:docMk/>
            <pc:sldMk cId="1810864652" sldId="256"/>
            <ac:spMk id="212" creationId="{10BE2765-4CBE-495D-B15F-CB14EFA804C1}"/>
          </ac:spMkLst>
        </pc:spChg>
        <pc:spChg chg="add mod">
          <ac:chgData name="Emma Herrod" userId="4c8d2010-b9d2-408f-8f16-a32d9e94894f" providerId="ADAL" clId="{2E4BD31D-D8E0-4705-B34E-D6E52CBFD31C}" dt="2021-06-17T22:00:30.426" v="2340" actId="1076"/>
          <ac:spMkLst>
            <pc:docMk/>
            <pc:sldMk cId="1810864652" sldId="256"/>
            <ac:spMk id="217" creationId="{09D33B95-84FD-4A28-81F3-F1E82D400864}"/>
          </ac:spMkLst>
        </pc:spChg>
        <pc:spChg chg="del mod">
          <ac:chgData name="Emma Herrod" userId="4c8d2010-b9d2-408f-8f16-a32d9e94894f" providerId="ADAL" clId="{2E4BD31D-D8E0-4705-B34E-D6E52CBFD31C}" dt="2021-06-17T22:08:14.238" v="2491" actId="478"/>
          <ac:spMkLst>
            <pc:docMk/>
            <pc:sldMk cId="1810864652" sldId="256"/>
            <ac:spMk id="219" creationId="{CD1FF64E-99EC-4CBD-B380-6B9B4F561841}"/>
          </ac:spMkLst>
        </pc:spChg>
        <pc:spChg chg="mod">
          <ac:chgData name="Emma Herrod" userId="4c8d2010-b9d2-408f-8f16-a32d9e94894f" providerId="ADAL" clId="{2E4BD31D-D8E0-4705-B34E-D6E52CBFD31C}" dt="2021-06-17T22:07:40.546" v="2490" actId="207"/>
          <ac:spMkLst>
            <pc:docMk/>
            <pc:sldMk cId="1810864652" sldId="256"/>
            <ac:spMk id="254" creationId="{F1103235-E4F3-45CC-B981-0CA939EB6E4F}"/>
          </ac:spMkLst>
        </pc:spChg>
        <pc:spChg chg="mod">
          <ac:chgData name="Emma Herrod" userId="4c8d2010-b9d2-408f-8f16-a32d9e94894f" providerId="ADAL" clId="{2E4BD31D-D8E0-4705-B34E-D6E52CBFD31C}" dt="2021-06-17T20:50:50.779" v="718" actId="1037"/>
          <ac:spMkLst>
            <pc:docMk/>
            <pc:sldMk cId="1810864652" sldId="256"/>
            <ac:spMk id="263" creationId="{A38D20CE-5D1F-4C24-84B8-6D8A036571BA}"/>
          </ac:spMkLst>
        </pc:spChg>
        <pc:spChg chg="mod">
          <ac:chgData name="Emma Herrod" userId="4c8d2010-b9d2-408f-8f16-a32d9e94894f" providerId="ADAL" clId="{2E4BD31D-D8E0-4705-B34E-D6E52CBFD31C}" dt="2021-06-17T21:45:05.381" v="2256" actId="1038"/>
          <ac:spMkLst>
            <pc:docMk/>
            <pc:sldMk cId="1810864652" sldId="256"/>
            <ac:spMk id="264" creationId="{DDA610B2-1667-4001-94AF-97B9B3BEC702}"/>
          </ac:spMkLst>
        </pc:spChg>
        <pc:grpChg chg="mod">
          <ac:chgData name="Emma Herrod" userId="4c8d2010-b9d2-408f-8f16-a32d9e94894f" providerId="ADAL" clId="{2E4BD31D-D8E0-4705-B34E-D6E52CBFD31C}" dt="2021-06-17T21:31:52.093" v="2012" actId="14100"/>
          <ac:grpSpMkLst>
            <pc:docMk/>
            <pc:sldMk cId="1810864652" sldId="256"/>
            <ac:grpSpMk id="7" creationId="{137E7DDE-6EE9-4072-A7ED-7F254E58ECAA}"/>
          </ac:grpSpMkLst>
        </pc:grpChg>
        <pc:grpChg chg="mod">
          <ac:chgData name="Emma Herrod" userId="4c8d2010-b9d2-408f-8f16-a32d9e94894f" providerId="ADAL" clId="{2E4BD31D-D8E0-4705-B34E-D6E52CBFD31C}" dt="2021-06-17T21:31:52.093" v="2012" actId="14100"/>
          <ac:grpSpMkLst>
            <pc:docMk/>
            <pc:sldMk cId="1810864652" sldId="256"/>
            <ac:grpSpMk id="10" creationId="{05864653-80A7-4E90-AFD5-957C8412CD10}"/>
          </ac:grpSpMkLst>
        </pc:grpChg>
        <pc:grpChg chg="mod">
          <ac:chgData name="Emma Herrod" userId="4c8d2010-b9d2-408f-8f16-a32d9e94894f" providerId="ADAL" clId="{2E4BD31D-D8E0-4705-B34E-D6E52CBFD31C}" dt="2021-06-17T21:33:19.954" v="2046" actId="1038"/>
          <ac:grpSpMkLst>
            <pc:docMk/>
            <pc:sldMk cId="1810864652" sldId="256"/>
            <ac:grpSpMk id="12" creationId="{5F9C5BE4-7DDE-4698-AD2E-3E67309D84CE}"/>
          </ac:grpSpMkLst>
        </pc:grpChg>
        <pc:grpChg chg="mod">
          <ac:chgData name="Emma Herrod" userId="4c8d2010-b9d2-408f-8f16-a32d9e94894f" providerId="ADAL" clId="{2E4BD31D-D8E0-4705-B34E-D6E52CBFD31C}" dt="2021-06-17T21:31:52.093" v="2012" actId="14100"/>
          <ac:grpSpMkLst>
            <pc:docMk/>
            <pc:sldMk cId="1810864652" sldId="256"/>
            <ac:grpSpMk id="13" creationId="{28F69E85-54FC-42DD-BDEE-AF40AB53916D}"/>
          </ac:grpSpMkLst>
        </pc:grpChg>
        <pc:grpChg chg="mod">
          <ac:chgData name="Emma Herrod" userId="4c8d2010-b9d2-408f-8f16-a32d9e94894f" providerId="ADAL" clId="{2E4BD31D-D8E0-4705-B34E-D6E52CBFD31C}" dt="2021-06-17T21:23:11.490" v="1944" actId="1076"/>
          <ac:grpSpMkLst>
            <pc:docMk/>
            <pc:sldMk cId="1810864652" sldId="256"/>
            <ac:grpSpMk id="18" creationId="{467B7024-9BAD-494A-976C-B95B60B4EC87}"/>
          </ac:grpSpMkLst>
        </pc:grpChg>
        <pc:grpChg chg="mod">
          <ac:chgData name="Emma Herrod" userId="4c8d2010-b9d2-408f-8f16-a32d9e94894f" providerId="ADAL" clId="{2E4BD31D-D8E0-4705-B34E-D6E52CBFD31C}" dt="2021-06-17T21:10:14.455" v="1528" actId="1037"/>
          <ac:grpSpMkLst>
            <pc:docMk/>
            <pc:sldMk cId="1810864652" sldId="256"/>
            <ac:grpSpMk id="19" creationId="{F95CBD93-7F53-4077-BC3E-7813DE86A411}"/>
          </ac:grpSpMkLst>
        </pc:grpChg>
        <pc:grpChg chg="mod">
          <ac:chgData name="Emma Herrod" userId="4c8d2010-b9d2-408f-8f16-a32d9e94894f" providerId="ADAL" clId="{2E4BD31D-D8E0-4705-B34E-D6E52CBFD31C}" dt="2021-06-17T21:16:08.001" v="1718" actId="1037"/>
          <ac:grpSpMkLst>
            <pc:docMk/>
            <pc:sldMk cId="1810864652" sldId="256"/>
            <ac:grpSpMk id="21" creationId="{E2D0A5CD-89E7-4609-949A-EB0216DAD18F}"/>
          </ac:grpSpMkLst>
        </pc:grpChg>
        <pc:grpChg chg="mod">
          <ac:chgData name="Emma Herrod" userId="4c8d2010-b9d2-408f-8f16-a32d9e94894f" providerId="ADAL" clId="{2E4BD31D-D8E0-4705-B34E-D6E52CBFD31C}" dt="2021-06-17T21:17:17.006" v="1764" actId="1037"/>
          <ac:grpSpMkLst>
            <pc:docMk/>
            <pc:sldMk cId="1810864652" sldId="256"/>
            <ac:grpSpMk id="22" creationId="{3F5A642B-55A5-41AA-AFD8-137D94290064}"/>
          </ac:grpSpMkLst>
        </pc:grpChg>
        <pc:grpChg chg="mod">
          <ac:chgData name="Emma Herrod" userId="4c8d2010-b9d2-408f-8f16-a32d9e94894f" providerId="ADAL" clId="{2E4BD31D-D8E0-4705-B34E-D6E52CBFD31C}" dt="2021-06-17T21:17:17.006" v="1764" actId="1037"/>
          <ac:grpSpMkLst>
            <pc:docMk/>
            <pc:sldMk cId="1810864652" sldId="256"/>
            <ac:grpSpMk id="24" creationId="{ECBE76C1-40DE-41BF-A22B-3583B04AF2E3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5" creationId="{B2D02E4A-D2DD-4DD2-A40A-329AB6106DF8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6" creationId="{ED3BF350-DF1B-4459-8B9D-2A4B90ADD82A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7" creationId="{5FFE2983-A529-49C5-A531-3316DACE9016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8" creationId="{0FF666DA-9B64-4181-A05E-08F5C8E9BA03}"/>
          </ac:grpSpMkLst>
        </pc:grpChg>
        <pc:grpChg chg="del 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9" creationId="{2171733D-1666-4EE6-8B59-BF022602ED7A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30" creationId="{05E657FA-40D7-4DAC-A8E7-0A69E8E9CAB6}"/>
          </ac:grpSpMkLst>
        </pc:grpChg>
        <pc:grpChg chg="add mod">
          <ac:chgData name="Emma Herrod" userId="4c8d2010-b9d2-408f-8f16-a32d9e94894f" providerId="ADAL" clId="{2E4BD31D-D8E0-4705-B34E-D6E52CBFD31C}" dt="2021-06-17T21:38:37.901" v="2149"/>
          <ac:grpSpMkLst>
            <pc:docMk/>
            <pc:sldMk cId="1810864652" sldId="256"/>
            <ac:grpSpMk id="33" creationId="{0D841972-92C8-4311-B72A-1381C61FA24E}"/>
          </ac:grpSpMkLst>
        </pc:grpChg>
        <pc:grpChg chg="add mod">
          <ac:chgData name="Emma Herrod" userId="4c8d2010-b9d2-408f-8f16-a32d9e94894f" providerId="ADAL" clId="{2E4BD31D-D8E0-4705-B34E-D6E52CBFD31C}" dt="2021-06-17T21:38:37.901" v="2149"/>
          <ac:grpSpMkLst>
            <pc:docMk/>
            <pc:sldMk cId="1810864652" sldId="256"/>
            <ac:grpSpMk id="34" creationId="{7A2711E8-D1A5-4376-AA0E-29F18B7DBE97}"/>
          </ac:grpSpMkLst>
        </pc:grpChg>
        <pc:grpChg chg="mod">
          <ac:chgData name="Emma Herrod" userId="4c8d2010-b9d2-408f-8f16-a32d9e94894f" providerId="ADAL" clId="{2E4BD31D-D8E0-4705-B34E-D6E52CBFD31C}" dt="2021-06-17T22:03:41.534" v="2355" actId="14100"/>
          <ac:grpSpMkLst>
            <pc:docMk/>
            <pc:sldMk cId="1810864652" sldId="256"/>
            <ac:grpSpMk id="184" creationId="{A785FA72-41FB-470B-B704-B6FC60FB0EE4}"/>
          </ac:grpSpMkLst>
        </pc:grpChg>
        <pc:grpChg chg="mod">
          <ac:chgData name="Emma Herrod" userId="4c8d2010-b9d2-408f-8f16-a32d9e94894f" providerId="ADAL" clId="{2E4BD31D-D8E0-4705-B34E-D6E52CBFD31C}" dt="2021-06-17T22:03:53.718" v="2366" actId="1035"/>
          <ac:grpSpMkLst>
            <pc:docMk/>
            <pc:sldMk cId="1810864652" sldId="256"/>
            <ac:grpSpMk id="208" creationId="{C0177163-2BE4-4348-99CC-31C0A257102B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24" creationId="{D37FD473-AB2B-4168-8AAA-021C959C993D}"/>
          </ac:grpSpMkLst>
        </pc:grpChg>
        <pc:grpChg chg="mod">
          <ac:chgData name="Emma Herrod" userId="4c8d2010-b9d2-408f-8f16-a32d9e94894f" providerId="ADAL" clId="{2E4BD31D-D8E0-4705-B34E-D6E52CBFD31C}" dt="2021-06-17T22:08:20.239" v="2492" actId="478"/>
          <ac:grpSpMkLst>
            <pc:docMk/>
            <pc:sldMk cId="1810864652" sldId="256"/>
            <ac:grpSpMk id="225" creationId="{DDDA1CD0-8A78-4EAC-BE92-BBD69547AFBB}"/>
          </ac:grpSpMkLst>
        </pc:grpChg>
        <pc:grpChg chg="mod">
          <ac:chgData name="Emma Herrod" userId="4c8d2010-b9d2-408f-8f16-a32d9e94894f" providerId="ADAL" clId="{2E4BD31D-D8E0-4705-B34E-D6E52CBFD31C}" dt="2021-06-17T21:14:15.215" v="1661" actId="1076"/>
          <ac:grpSpMkLst>
            <pc:docMk/>
            <pc:sldMk cId="1810864652" sldId="256"/>
            <ac:grpSpMk id="226" creationId="{59882B2C-8B9B-4317-99F1-D3CB4C9B6904}"/>
          </ac:grpSpMkLst>
        </pc:grp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8" creationId="{59389BC0-D278-4E27-9900-47AAC36E38DD}"/>
          </ac:picMkLst>
        </pc:picChg>
        <pc:picChg chg="add mod">
          <ac:chgData name="Emma Herrod" userId="4c8d2010-b9d2-408f-8f16-a32d9e94894f" providerId="ADAL" clId="{2E4BD31D-D8E0-4705-B34E-D6E52CBFD31C}" dt="2021-06-17T21:55:52.982" v="2274" actId="207"/>
          <ac:picMkLst>
            <pc:docMk/>
            <pc:sldMk cId="1810864652" sldId="256"/>
            <ac:picMk id="11" creationId="{FA595B96-7FEC-42B9-862E-9071E172BFBE}"/>
          </ac:picMkLst>
        </pc:picChg>
        <pc:picChg chg="mod">
          <ac:chgData name="Emma Herrod" userId="4c8d2010-b9d2-408f-8f16-a32d9e94894f" providerId="ADAL" clId="{2E4BD31D-D8E0-4705-B34E-D6E52CBFD31C}" dt="2021-06-17T21:16:08.001" v="1718" actId="1037"/>
          <ac:picMkLst>
            <pc:docMk/>
            <pc:sldMk cId="1810864652" sldId="256"/>
            <ac:picMk id="23" creationId="{CD06FE3A-005B-4508-811C-2ED61854A6FD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40" creationId="{7711CFDA-87F9-4DD4-BD4B-20CE464304E2}"/>
          </ac:picMkLst>
        </pc:picChg>
        <pc:picChg chg="mod">
          <ac:chgData name="Emma Herrod" userId="4c8d2010-b9d2-408f-8f16-a32d9e94894f" providerId="ADAL" clId="{2E4BD31D-D8E0-4705-B34E-D6E52CBFD31C}" dt="2021-06-17T20:49:51.075" v="646" actId="1037"/>
          <ac:picMkLst>
            <pc:docMk/>
            <pc:sldMk cId="1810864652" sldId="256"/>
            <ac:picMk id="42" creationId="{810ADE52-14FF-4388-8CD4-A709C36479EC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57" creationId="{B9BF55B3-6BCA-4B3E-BE6B-8D3E7417789F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64" creationId="{FB185D65-69E0-487F-8BC5-BB1AAABD4D9F}"/>
          </ac:picMkLst>
        </pc:picChg>
        <pc:picChg chg="mod">
          <ac:chgData name="Emma Herrod" userId="4c8d2010-b9d2-408f-8f16-a32d9e94894f" providerId="ADAL" clId="{2E4BD31D-D8E0-4705-B34E-D6E52CBFD31C}" dt="2021-06-17T20:24:11.019" v="451" actId="1076"/>
          <ac:picMkLst>
            <pc:docMk/>
            <pc:sldMk cId="1810864652" sldId="256"/>
            <ac:picMk id="115" creationId="{6115AE1A-D4BF-4E2D-ADC8-773C01001012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18" creationId="{4828C065-E96B-48E5-A861-199840972B9D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20" creationId="{9BED307C-A61A-4BE1-868C-91B7689075C0}"/>
          </ac:picMkLst>
        </pc:picChg>
        <pc:picChg chg="mod">
          <ac:chgData name="Emma Herrod" userId="4c8d2010-b9d2-408f-8f16-a32d9e94894f" providerId="ADAL" clId="{2E4BD31D-D8E0-4705-B34E-D6E52CBFD31C}" dt="2021-06-17T20:31:35.154" v="554" actId="1037"/>
          <ac:picMkLst>
            <pc:docMk/>
            <pc:sldMk cId="1810864652" sldId="256"/>
            <ac:picMk id="121" creationId="{A5FA18A2-B6EA-4025-8C07-6E32E64915C4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22" creationId="{4A4F870C-66E1-49C3-9CA2-9F577E18C20E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24" creationId="{18D31110-58C4-409B-A8B0-FA8DB1882497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125" creationId="{EF00A63D-509A-4C4F-9F07-F7BD4D4AFE61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30" creationId="{BA3B6C64-982B-432B-8DE9-29AFE69B43D8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33" creationId="{813C9858-F72A-4EAA-BF89-C81CE3D23CFC}"/>
          </ac:picMkLst>
        </pc:picChg>
        <pc:picChg chg="mod">
          <ac:chgData name="Emma Herrod" userId="4c8d2010-b9d2-408f-8f16-a32d9e94894f" providerId="ADAL" clId="{2E4BD31D-D8E0-4705-B34E-D6E52CBFD31C}" dt="2021-06-17T20:55:29.702" v="1108" actId="1037"/>
          <ac:picMkLst>
            <pc:docMk/>
            <pc:sldMk cId="1810864652" sldId="256"/>
            <ac:picMk id="136" creationId="{F03A3F83-E2A7-415F-8B43-B05F8DC66134}"/>
          </ac:picMkLst>
        </pc:picChg>
        <pc:picChg chg="mod">
          <ac:chgData name="Emma Herrod" userId="4c8d2010-b9d2-408f-8f16-a32d9e94894f" providerId="ADAL" clId="{2E4BD31D-D8E0-4705-B34E-D6E52CBFD31C}" dt="2021-06-17T21:31:52.093" v="2012" actId="14100"/>
          <ac:picMkLst>
            <pc:docMk/>
            <pc:sldMk cId="1810864652" sldId="256"/>
            <ac:picMk id="137" creationId="{4B9F888C-29F7-4CD8-8B67-F615762DC9CB}"/>
          </ac:picMkLst>
        </pc:picChg>
        <pc:picChg chg="mod">
          <ac:chgData name="Emma Herrod" userId="4c8d2010-b9d2-408f-8f16-a32d9e94894f" providerId="ADAL" clId="{2E4BD31D-D8E0-4705-B34E-D6E52CBFD31C}" dt="2021-06-17T21:31:52.093" v="2012" actId="14100"/>
          <ac:picMkLst>
            <pc:docMk/>
            <pc:sldMk cId="1810864652" sldId="256"/>
            <ac:picMk id="145" creationId="{5DE924BE-DE5E-4B6B-A5E3-20A3642BFC27}"/>
          </ac:picMkLst>
        </pc:picChg>
        <pc:picChg chg="mod">
          <ac:chgData name="Emma Herrod" userId="4c8d2010-b9d2-408f-8f16-a32d9e94894f" providerId="ADAL" clId="{2E4BD31D-D8E0-4705-B34E-D6E52CBFD31C}" dt="2021-06-17T21:33:19.954" v="2046" actId="1038"/>
          <ac:picMkLst>
            <pc:docMk/>
            <pc:sldMk cId="1810864652" sldId="256"/>
            <ac:picMk id="152" creationId="{93D580A6-F287-4689-876E-3DA6858EFE72}"/>
          </ac:picMkLst>
        </pc:picChg>
        <pc:picChg chg="mod">
          <ac:chgData name="Emma Herrod" userId="4c8d2010-b9d2-408f-8f16-a32d9e94894f" providerId="ADAL" clId="{2E4BD31D-D8E0-4705-B34E-D6E52CBFD31C}" dt="2021-06-17T21:36:08.955" v="2127" actId="1038"/>
          <ac:picMkLst>
            <pc:docMk/>
            <pc:sldMk cId="1810864652" sldId="256"/>
            <ac:picMk id="154" creationId="{34ED5791-66C2-413F-9DD1-E68D6C4F9D5B}"/>
          </ac:picMkLst>
        </pc:picChg>
        <pc:picChg chg="mod">
          <ac:chgData name="Emma Herrod" userId="4c8d2010-b9d2-408f-8f16-a32d9e94894f" providerId="ADAL" clId="{2E4BD31D-D8E0-4705-B34E-D6E52CBFD31C}" dt="2021-06-17T21:31:52.093" v="2012" actId="14100"/>
          <ac:picMkLst>
            <pc:docMk/>
            <pc:sldMk cId="1810864652" sldId="256"/>
            <ac:picMk id="156" creationId="{692B9D7E-BF01-4400-A98E-E4B729A52E94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161" creationId="{E171423A-10FB-4956-A817-1861302D388F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62" creationId="{B38307C8-3493-4012-954A-28C2D7F27F4B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66" creationId="{09AAC5F6-4394-4654-913F-97A7048CB33D}"/>
          </ac:picMkLst>
        </pc:picChg>
        <pc:picChg chg="mod">
          <ac:chgData name="Emma Herrod" userId="4c8d2010-b9d2-408f-8f16-a32d9e94894f" providerId="ADAL" clId="{2E4BD31D-D8E0-4705-B34E-D6E52CBFD31C}" dt="2021-06-17T21:17:17.006" v="1764" actId="1037"/>
          <ac:picMkLst>
            <pc:docMk/>
            <pc:sldMk cId="1810864652" sldId="256"/>
            <ac:picMk id="167" creationId="{716ACCDC-7972-476A-A4C7-9C74685379B8}"/>
          </ac:picMkLst>
        </pc:picChg>
        <pc:picChg chg="mod">
          <ac:chgData name="Emma Herrod" userId="4c8d2010-b9d2-408f-8f16-a32d9e94894f" providerId="ADAL" clId="{2E4BD31D-D8E0-4705-B34E-D6E52CBFD31C}" dt="2021-06-17T21:33:19.954" v="2046" actId="1038"/>
          <ac:picMkLst>
            <pc:docMk/>
            <pc:sldMk cId="1810864652" sldId="256"/>
            <ac:picMk id="170" creationId="{E7F5CA71-33C6-4B01-BC67-833F1DB1773C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175" creationId="{61D90B17-C2E9-4547-A4E4-380EBA72DEF4}"/>
          </ac:picMkLst>
        </pc:picChg>
        <pc:picChg chg="mod">
          <ac:chgData name="Emma Herrod" userId="4c8d2010-b9d2-408f-8f16-a32d9e94894f" providerId="ADAL" clId="{2E4BD31D-D8E0-4705-B34E-D6E52CBFD31C}" dt="2021-06-17T22:03:41.534" v="2355" actId="14100"/>
          <ac:picMkLst>
            <pc:docMk/>
            <pc:sldMk cId="1810864652" sldId="256"/>
            <ac:picMk id="186" creationId="{D5A66843-0CBE-49A3-B41F-D981E942D7FA}"/>
          </ac:picMkLst>
        </pc:picChg>
        <pc:picChg chg="add mod">
          <ac:chgData name="Emma Herrod" userId="4c8d2010-b9d2-408f-8f16-a32d9e94894f" providerId="ADAL" clId="{2E4BD31D-D8E0-4705-B34E-D6E52CBFD31C}" dt="2021-06-17T21:56:31.980" v="2277" actId="207"/>
          <ac:picMkLst>
            <pc:docMk/>
            <pc:sldMk cId="1810864652" sldId="256"/>
            <ac:picMk id="189" creationId="{6D1A374A-4481-48B7-A19A-16A26A28C895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191" creationId="{E121BDA6-91F9-4A5D-A482-33C79F2E4BCB}"/>
          </ac:picMkLst>
        </pc:picChg>
        <pc:picChg chg="mod">
          <ac:chgData name="Emma Herrod" userId="4c8d2010-b9d2-408f-8f16-a32d9e94894f" providerId="ADAL" clId="{2E4BD31D-D8E0-4705-B34E-D6E52CBFD31C}" dt="2021-06-17T22:03:01.425" v="2353" actId="1038"/>
          <ac:picMkLst>
            <pc:docMk/>
            <pc:sldMk cId="1810864652" sldId="256"/>
            <ac:picMk id="196" creationId="{DCD21D38-3F0E-4321-9A3F-7E394FCB21A4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00" creationId="{AF368CB3-8A98-4D3C-B16A-DE712CA89F9C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02" creationId="{368851FA-D46C-47DB-8151-95324EAA6D69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04" creationId="{BC380482-D14D-49CE-B5AC-3A687918D5B0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05" creationId="{D17766A8-9D2D-4706-8510-23DD82BBBA74}"/>
          </ac:picMkLst>
        </pc:picChg>
        <pc:picChg chg="mod">
          <ac:chgData name="Emma Herrod" userId="4c8d2010-b9d2-408f-8f16-a32d9e94894f" providerId="ADAL" clId="{2E4BD31D-D8E0-4705-B34E-D6E52CBFD31C}" dt="2021-06-17T21:18:32.116" v="1795" actId="1036"/>
          <ac:picMkLst>
            <pc:docMk/>
            <pc:sldMk cId="1810864652" sldId="256"/>
            <ac:picMk id="206" creationId="{901A1913-5D83-4653-ACB6-8295194BECBC}"/>
          </ac:picMkLst>
        </pc:picChg>
        <pc:picChg chg="mod">
          <ac:chgData name="Emma Herrod" userId="4c8d2010-b9d2-408f-8f16-a32d9e94894f" providerId="ADAL" clId="{2E4BD31D-D8E0-4705-B34E-D6E52CBFD31C}" dt="2021-06-17T22:03:53.718" v="2366" actId="1035"/>
          <ac:picMkLst>
            <pc:docMk/>
            <pc:sldMk cId="1810864652" sldId="256"/>
            <ac:picMk id="209" creationId="{DD39651C-4A88-4DEF-B899-3446F79BFEE7}"/>
          </ac:picMkLst>
        </pc:picChg>
        <pc:picChg chg="mod">
          <ac:chgData name="Emma Herrod" userId="4c8d2010-b9d2-408f-8f16-a32d9e94894f" providerId="ADAL" clId="{2E4BD31D-D8E0-4705-B34E-D6E52CBFD31C}" dt="2021-06-17T22:03:53.718" v="2366" actId="1035"/>
          <ac:picMkLst>
            <pc:docMk/>
            <pc:sldMk cId="1810864652" sldId="256"/>
            <ac:picMk id="210" creationId="{8FA25B9D-964B-4F13-A014-729371B7C1D1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15" creationId="{B2DD89A2-5E42-4EB9-A7B6-1AF957573A1B}"/>
          </ac:picMkLst>
        </pc:picChg>
        <pc:picChg chg="add mod">
          <ac:chgData name="Emma Herrod" userId="4c8d2010-b9d2-408f-8f16-a32d9e94894f" providerId="ADAL" clId="{2E4BD31D-D8E0-4705-B34E-D6E52CBFD31C}" dt="2021-06-17T22:01:15.295" v="2342" actId="207"/>
          <ac:picMkLst>
            <pc:docMk/>
            <pc:sldMk cId="1810864652" sldId="256"/>
            <ac:picMk id="216" creationId="{F4D9B659-05C0-43D9-A66B-043FB8634DFE}"/>
          </ac:picMkLst>
        </pc:picChg>
        <pc:picChg chg="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220" creationId="{26294EDD-0631-45A0-803B-76A7F9D88D8E}"/>
          </ac:picMkLst>
        </pc:picChg>
        <pc:picChg chg="mod">
          <ac:chgData name="Emma Herrod" userId="4c8d2010-b9d2-408f-8f16-a32d9e94894f" providerId="ADAL" clId="{2E4BD31D-D8E0-4705-B34E-D6E52CBFD31C}" dt="2021-06-17T21:17:17.006" v="1764" actId="1037"/>
          <ac:picMkLst>
            <pc:docMk/>
            <pc:sldMk cId="1810864652" sldId="256"/>
            <ac:picMk id="251" creationId="{69C53298-651C-4313-A980-39708F6D6CC6}"/>
          </ac:picMkLst>
        </pc:picChg>
        <pc:picChg chg="del mod">
          <ac:chgData name="Emma Herrod" userId="4c8d2010-b9d2-408f-8f16-a32d9e94894f" providerId="ADAL" clId="{2E4BD31D-D8E0-4705-B34E-D6E52CBFD31C}" dt="2021-06-17T22:08:20.239" v="2492" actId="478"/>
          <ac:picMkLst>
            <pc:docMk/>
            <pc:sldMk cId="1810864652" sldId="256"/>
            <ac:picMk id="1026" creationId="{02F09AB8-2FD3-4BF8-BEC9-36AEC34EFA46}"/>
          </ac:picMkLst>
        </pc:picChg>
        <pc:picChg chg="mod">
          <ac:chgData name="Emma Herrod" userId="4c8d2010-b9d2-408f-8f16-a32d9e94894f" providerId="ADAL" clId="{2E4BD31D-D8E0-4705-B34E-D6E52CBFD31C}" dt="2021-06-17T21:16:08.001" v="1718" actId="1037"/>
          <ac:picMkLst>
            <pc:docMk/>
            <pc:sldMk cId="1810864652" sldId="256"/>
            <ac:picMk id="1030" creationId="{204B8042-AD84-428D-931D-01FAADCDE042}"/>
          </ac:picMkLst>
        </pc:picChg>
        <pc:cxnChg chg="add mod">
          <ac:chgData name="Emma Herrod" userId="4c8d2010-b9d2-408f-8f16-a32d9e94894f" providerId="ADAL" clId="{2E4BD31D-D8E0-4705-B34E-D6E52CBFD31C}" dt="2021-06-17T22:03:11.744" v="2354" actId="1076"/>
          <ac:cxnSpMkLst>
            <pc:docMk/>
            <pc:sldMk cId="1810864652" sldId="256"/>
            <ac:cxnSpMk id="32" creationId="{8D2AADDE-99E5-4ED0-AE7A-C24C7D959F38}"/>
          </ac:cxnSpMkLst>
        </pc:cxnChg>
        <pc:cxnChg chg="mod">
          <ac:chgData name="Emma Herrod" userId="4c8d2010-b9d2-408f-8f16-a32d9e94894f" providerId="ADAL" clId="{2E4BD31D-D8E0-4705-B34E-D6E52CBFD31C}" dt="2021-06-17T21:02:56.934" v="1374" actId="1036"/>
          <ac:cxnSpMkLst>
            <pc:docMk/>
            <pc:sldMk cId="1810864652" sldId="256"/>
            <ac:cxnSpMk id="149" creationId="{B784C2C4-C7EB-4B3D-83FD-7660B1C9C785}"/>
          </ac:cxnSpMkLst>
        </pc:cxnChg>
        <pc:cxnChg chg="add mod">
          <ac:chgData name="Emma Herrod" userId="4c8d2010-b9d2-408f-8f16-a32d9e94894f" providerId="ADAL" clId="{2E4BD31D-D8E0-4705-B34E-D6E52CBFD31C}" dt="2021-06-17T19:40:17.453" v="141" actId="1035"/>
          <ac:cxnSpMkLst>
            <pc:docMk/>
            <pc:sldMk cId="1810864652" sldId="256"/>
            <ac:cxnSpMk id="182" creationId="{74143678-DD3E-4B94-9E7A-60151812B816}"/>
          </ac:cxnSpMkLst>
        </pc:cxnChg>
        <pc:cxnChg chg="add mod">
          <ac:chgData name="Emma Herrod" userId="4c8d2010-b9d2-408f-8f16-a32d9e94894f" providerId="ADAL" clId="{2E4BD31D-D8E0-4705-B34E-D6E52CBFD31C}" dt="2021-06-17T21:44:05.688" v="2232" actId="1076"/>
          <ac:cxnSpMkLst>
            <pc:docMk/>
            <pc:sldMk cId="1810864652" sldId="256"/>
            <ac:cxnSpMk id="190" creationId="{08D04F27-2BA0-43E0-9B6B-125BEB287474}"/>
          </ac:cxnSpMkLst>
        </pc:cxnChg>
        <pc:cxnChg chg="mod">
          <ac:chgData name="Emma Herrod" userId="4c8d2010-b9d2-408f-8f16-a32d9e94894f" providerId="ADAL" clId="{2E4BD31D-D8E0-4705-B34E-D6E52CBFD31C}" dt="2021-06-17T20:59:58.235" v="1271" actId="1036"/>
          <ac:cxnSpMkLst>
            <pc:docMk/>
            <pc:sldMk cId="1810864652" sldId="256"/>
            <ac:cxnSpMk id="213" creationId="{BC1B4617-0AB3-4BC9-A231-1EEDC9AACB66}"/>
          </ac:cxnSpMkLst>
        </pc:cxnChg>
        <pc:cxnChg chg="mod">
          <ac:chgData name="Emma Herrod" userId="4c8d2010-b9d2-408f-8f16-a32d9e94894f" providerId="ADAL" clId="{2E4BD31D-D8E0-4705-B34E-D6E52CBFD31C}" dt="2021-06-17T20:59:35.408" v="1258" actId="1035"/>
          <ac:cxnSpMkLst>
            <pc:docMk/>
            <pc:sldMk cId="1810864652" sldId="256"/>
            <ac:cxnSpMk id="214" creationId="{C772DE5C-DA76-46CB-AF95-47DA015B8256}"/>
          </ac:cxnSpMkLst>
        </pc:cxnChg>
      </pc:sldChg>
    </pc:docChg>
  </pc:docChgLst>
  <pc:docChgLst>
    <pc:chgData name="Emma Herrod" userId="4c8d2010-b9d2-408f-8f16-a32d9e94894f" providerId="ADAL" clId="{5899FF14-296E-4EB0-88C1-B4AF27026B64}"/>
    <pc:docChg chg="undo redo custSel addSld delSld modSld">
      <pc:chgData name="Emma Herrod" userId="4c8d2010-b9d2-408f-8f16-a32d9e94894f" providerId="ADAL" clId="{5899FF14-296E-4EB0-88C1-B4AF27026B64}" dt="2021-06-21T17:14:38.039" v="3693" actId="1076"/>
      <pc:docMkLst>
        <pc:docMk/>
      </pc:docMkLst>
      <pc:sldChg chg="addSp delSp modSp mod">
        <pc:chgData name="Emma Herrod" userId="4c8d2010-b9d2-408f-8f16-a32d9e94894f" providerId="ADAL" clId="{5899FF14-296E-4EB0-88C1-B4AF27026B64}" dt="2021-06-21T17:14:38.039" v="3693" actId="1076"/>
        <pc:sldMkLst>
          <pc:docMk/>
          <pc:sldMk cId="1810864652" sldId="256"/>
        </pc:sldMkLst>
        <pc:spChg chg="mod ord topLvl">
          <ac:chgData name="Emma Herrod" userId="4c8d2010-b9d2-408f-8f16-a32d9e94894f" providerId="ADAL" clId="{5899FF14-296E-4EB0-88C1-B4AF27026B64}" dt="2021-06-21T16:21:47.803" v="3567" actId="13244"/>
          <ac:spMkLst>
            <pc:docMk/>
            <pc:sldMk cId="1810864652" sldId="256"/>
            <ac:spMk id="2" creationId="{A4B30DF0-D4F4-4339-B0A6-32D9C88B5DFA}"/>
          </ac:spMkLst>
        </pc:spChg>
        <pc:spChg chg="mod ord topLvl">
          <ac:chgData name="Emma Herrod" userId="4c8d2010-b9d2-408f-8f16-a32d9e94894f" providerId="ADAL" clId="{5899FF14-296E-4EB0-88C1-B4AF27026B64}" dt="2021-06-21T16:29:22.459" v="3575" actId="13244"/>
          <ac:spMkLst>
            <pc:docMk/>
            <pc:sldMk cId="1810864652" sldId="256"/>
            <ac:spMk id="4" creationId="{B760C705-893A-4AFA-B389-249C5E73AA0D}"/>
          </ac:spMkLst>
        </pc:spChg>
        <pc:spChg chg="add mod ord topLvl">
          <ac:chgData name="Emma Herrod" userId="4c8d2010-b9d2-408f-8f16-a32d9e94894f" providerId="ADAL" clId="{5899FF14-296E-4EB0-88C1-B4AF27026B64}" dt="2021-06-21T16:16:53.654" v="3554" actId="13244"/>
          <ac:spMkLst>
            <pc:docMk/>
            <pc:sldMk cId="1810864652" sldId="256"/>
            <ac:spMk id="6" creationId="{CA1B4F5A-A740-4815-93B6-8F9D23A2A576}"/>
          </ac:spMkLst>
        </pc:spChg>
        <pc:spChg chg="add del mod">
          <ac:chgData name="Emma Herrod" userId="4c8d2010-b9d2-408f-8f16-a32d9e94894f" providerId="ADAL" clId="{5899FF14-296E-4EB0-88C1-B4AF27026B64}" dt="2021-05-28T12:34:13.792" v="284" actId="478"/>
          <ac:spMkLst>
            <pc:docMk/>
            <pc:sldMk cId="1810864652" sldId="256"/>
            <ac:spMk id="9" creationId="{22EDE553-41A7-4A4D-AF06-73B16C183160}"/>
          </ac:spMkLst>
        </pc:spChg>
        <pc:spChg chg="del">
          <ac:chgData name="Emma Herrod" userId="4c8d2010-b9d2-408f-8f16-a32d9e94894f" providerId="ADAL" clId="{5899FF14-296E-4EB0-88C1-B4AF27026B64}" dt="2021-05-28T12:24:36.335" v="83" actId="478"/>
          <ac:spMkLst>
            <pc:docMk/>
            <pc:sldMk cId="1810864652" sldId="256"/>
            <ac:spMk id="26" creationId="{F392FFBF-0D30-4467-8E7D-B2818E56528C}"/>
          </ac:spMkLst>
        </pc:spChg>
        <pc:spChg chg="del">
          <ac:chgData name="Emma Herrod" userId="4c8d2010-b9d2-408f-8f16-a32d9e94894f" providerId="ADAL" clId="{5899FF14-296E-4EB0-88C1-B4AF27026B64}" dt="2021-05-28T12:24:36.335" v="83" actId="478"/>
          <ac:spMkLst>
            <pc:docMk/>
            <pc:sldMk cId="1810864652" sldId="256"/>
            <ac:spMk id="27" creationId="{9AB2877A-0FD3-415E-8889-DBCF09B9A315}"/>
          </ac:spMkLst>
        </pc:spChg>
        <pc:spChg chg="del mod">
          <ac:chgData name="Emma Herrod" userId="4c8d2010-b9d2-408f-8f16-a32d9e94894f" providerId="ADAL" clId="{5899FF14-296E-4EB0-88C1-B4AF27026B64}" dt="2021-06-08T17:08:03.575" v="909" actId="478"/>
          <ac:spMkLst>
            <pc:docMk/>
            <pc:sldMk cId="1810864652" sldId="256"/>
            <ac:spMk id="31" creationId="{03D661AA-CC25-418F-AA5D-873DC00FFDC4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32" creationId="{65F0EBA4-F935-479A-9E8A-BAB0FD048E9F}"/>
          </ac:spMkLst>
        </pc:spChg>
        <pc:spChg chg="del">
          <ac:chgData name="Emma Herrod" userId="4c8d2010-b9d2-408f-8f16-a32d9e94894f" providerId="ADAL" clId="{5899FF14-296E-4EB0-88C1-B4AF27026B64}" dt="2021-05-28T12:26:45.924" v="131" actId="478"/>
          <ac:spMkLst>
            <pc:docMk/>
            <pc:sldMk cId="1810864652" sldId="256"/>
            <ac:spMk id="33" creationId="{5EB04ACA-45A6-4F4D-AF43-D0C348A613E7}"/>
          </ac:spMkLst>
        </pc:spChg>
        <pc:spChg chg="del mod">
          <ac:chgData name="Emma Herrod" userId="4c8d2010-b9d2-408f-8f16-a32d9e94894f" providerId="ADAL" clId="{5899FF14-296E-4EB0-88C1-B4AF27026B64}" dt="2021-06-08T17:08:03.575" v="909" actId="478"/>
          <ac:spMkLst>
            <pc:docMk/>
            <pc:sldMk cId="1810864652" sldId="256"/>
            <ac:spMk id="34" creationId="{A1C3A14B-7A8F-4DD3-8CE7-FCE9E3A4D48F}"/>
          </ac:spMkLst>
        </pc:spChg>
        <pc:spChg chg="mod ord topLvl">
          <ac:chgData name="Emma Herrod" userId="4c8d2010-b9d2-408f-8f16-a32d9e94894f" providerId="ADAL" clId="{5899FF14-296E-4EB0-88C1-B4AF27026B64}" dt="2021-06-21T16:55:58.068" v="3647" actId="13244"/>
          <ac:spMkLst>
            <pc:docMk/>
            <pc:sldMk cId="1810864652" sldId="256"/>
            <ac:spMk id="37" creationId="{737552CB-D727-4F67-BC12-42A6F1DFCC1A}"/>
          </ac:spMkLst>
        </pc:spChg>
        <pc:spChg chg="del">
          <ac:chgData name="Emma Herrod" userId="4c8d2010-b9d2-408f-8f16-a32d9e94894f" providerId="ADAL" clId="{5899FF14-296E-4EB0-88C1-B4AF27026B64}" dt="2021-05-28T10:27:12.169" v="69" actId="478"/>
          <ac:spMkLst>
            <pc:docMk/>
            <pc:sldMk cId="1810864652" sldId="256"/>
            <ac:spMk id="47" creationId="{395EFAE4-79B9-495D-BA1E-3A0AFCE6C0A4}"/>
          </ac:spMkLst>
        </pc:spChg>
        <pc:spChg chg="mod ord topLvl">
          <ac:chgData name="Emma Herrod" userId="4c8d2010-b9d2-408f-8f16-a32d9e94894f" providerId="ADAL" clId="{5899FF14-296E-4EB0-88C1-B4AF27026B64}" dt="2021-06-21T16:21:47.803" v="3567" actId="13244"/>
          <ac:spMkLst>
            <pc:docMk/>
            <pc:sldMk cId="1810864652" sldId="256"/>
            <ac:spMk id="59" creationId="{49850B8A-723D-4548-86BA-E9214169CCBE}"/>
          </ac:spMkLst>
        </pc:spChg>
        <pc:spChg chg="del">
          <ac:chgData name="Emma Herrod" userId="4c8d2010-b9d2-408f-8f16-a32d9e94894f" providerId="ADAL" clId="{5899FF14-296E-4EB0-88C1-B4AF27026B64}" dt="2021-05-28T10:27:10.565" v="68" actId="478"/>
          <ac:spMkLst>
            <pc:docMk/>
            <pc:sldMk cId="1810864652" sldId="256"/>
            <ac:spMk id="77" creationId="{178148A8-B4CF-437E-BEDF-CAE563685715}"/>
          </ac:spMkLst>
        </pc:spChg>
        <pc:spChg chg="mod ord topLvl">
          <ac:chgData name="Emma Herrod" userId="4c8d2010-b9d2-408f-8f16-a32d9e94894f" providerId="ADAL" clId="{5899FF14-296E-4EB0-88C1-B4AF27026B64}" dt="2021-06-09T14:01:35.638" v="2198" actId="167"/>
          <ac:spMkLst>
            <pc:docMk/>
            <pc:sldMk cId="1810864652" sldId="256"/>
            <ac:spMk id="105" creationId="{10449E8A-E0E0-4ABB-987E-0A91ABD43042}"/>
          </ac:spMkLst>
        </pc:spChg>
        <pc:spChg chg="mod ord topLvl">
          <ac:chgData name="Emma Herrod" userId="4c8d2010-b9d2-408f-8f16-a32d9e94894f" providerId="ADAL" clId="{5899FF14-296E-4EB0-88C1-B4AF27026B64}" dt="2021-06-21T15:49:20.520" v="3507" actId="14100"/>
          <ac:spMkLst>
            <pc:docMk/>
            <pc:sldMk cId="1810864652" sldId="256"/>
            <ac:spMk id="106" creationId="{7D723553-B780-46C0-B812-D652DA1F1162}"/>
          </ac:spMkLst>
        </pc:spChg>
        <pc:spChg chg="mod ord topLvl">
          <ac:chgData name="Emma Herrod" userId="4c8d2010-b9d2-408f-8f16-a32d9e94894f" providerId="ADAL" clId="{5899FF14-296E-4EB0-88C1-B4AF27026B64}" dt="2021-06-21T15:49:19.791" v="3506" actId="14100"/>
          <ac:spMkLst>
            <pc:docMk/>
            <pc:sldMk cId="1810864652" sldId="256"/>
            <ac:spMk id="107" creationId="{9FB6CC6C-D979-45E3-B847-853D429BB7DE}"/>
          </ac:spMkLst>
        </pc:spChg>
        <pc:spChg chg="mod ord topLvl">
          <ac:chgData name="Emma Herrod" userId="4c8d2010-b9d2-408f-8f16-a32d9e94894f" providerId="ADAL" clId="{5899FF14-296E-4EB0-88C1-B4AF27026B64}" dt="2021-06-21T16:19:09.705" v="3562" actId="13244"/>
          <ac:spMkLst>
            <pc:docMk/>
            <pc:sldMk cId="1810864652" sldId="256"/>
            <ac:spMk id="108" creationId="{53F08E27-0659-44E7-878A-D12DCDF0C9F4}"/>
          </ac:spMkLst>
        </pc:spChg>
        <pc:spChg chg="mod ord topLvl">
          <ac:chgData name="Emma Herrod" userId="4c8d2010-b9d2-408f-8f16-a32d9e94894f" providerId="ADAL" clId="{5899FF14-296E-4EB0-88C1-B4AF27026B64}" dt="2021-06-21T16:21:47.803" v="3567" actId="13244"/>
          <ac:spMkLst>
            <pc:docMk/>
            <pc:sldMk cId="1810864652" sldId="256"/>
            <ac:spMk id="109" creationId="{AEB46E49-0F1E-4F3E-BE40-3BA091674052}"/>
          </ac:spMkLst>
        </pc:spChg>
        <pc:spChg chg="mod ord topLvl">
          <ac:chgData name="Emma Herrod" userId="4c8d2010-b9d2-408f-8f16-a32d9e94894f" providerId="ADAL" clId="{5899FF14-296E-4EB0-88C1-B4AF27026B64}" dt="2021-06-21T16:21:47.803" v="3567" actId="13244"/>
          <ac:spMkLst>
            <pc:docMk/>
            <pc:sldMk cId="1810864652" sldId="256"/>
            <ac:spMk id="110" creationId="{8C647D6D-DD37-4BCF-A988-BBB7AA2F9D8A}"/>
          </ac:spMkLst>
        </pc:spChg>
        <pc:spChg chg="mod ord topLvl">
          <ac:chgData name="Emma Herrod" userId="4c8d2010-b9d2-408f-8f16-a32d9e94894f" providerId="ADAL" clId="{5899FF14-296E-4EB0-88C1-B4AF27026B64}" dt="2021-06-21T16:54:24.704" v="3636" actId="13244"/>
          <ac:spMkLst>
            <pc:docMk/>
            <pc:sldMk cId="1810864652" sldId="256"/>
            <ac:spMk id="111" creationId="{50BCA68A-7671-4D50-910C-E677B80BB782}"/>
          </ac:spMkLst>
        </pc:spChg>
        <pc:spChg chg="mod ord topLvl">
          <ac:chgData name="Emma Herrod" userId="4c8d2010-b9d2-408f-8f16-a32d9e94894f" providerId="ADAL" clId="{5899FF14-296E-4EB0-88C1-B4AF27026B64}" dt="2021-06-21T16:48:35.029" v="3611" actId="13244"/>
          <ac:spMkLst>
            <pc:docMk/>
            <pc:sldMk cId="1810864652" sldId="256"/>
            <ac:spMk id="112" creationId="{B5964D32-3796-4C22-B59A-6329C3ED6034}"/>
          </ac:spMkLst>
        </pc:spChg>
        <pc:spChg chg="mod ord topLvl">
          <ac:chgData name="Emma Herrod" userId="4c8d2010-b9d2-408f-8f16-a32d9e94894f" providerId="ADAL" clId="{5899FF14-296E-4EB0-88C1-B4AF27026B64}" dt="2021-06-21T16:52:27.005" v="3628" actId="13244"/>
          <ac:spMkLst>
            <pc:docMk/>
            <pc:sldMk cId="1810864652" sldId="256"/>
            <ac:spMk id="114" creationId="{13950EF9-69C0-4472-9E20-8210016D7A5B}"/>
          </ac:spMkLst>
        </pc:spChg>
        <pc:spChg chg="mod ord topLvl">
          <ac:chgData name="Emma Herrod" userId="4c8d2010-b9d2-408f-8f16-a32d9e94894f" providerId="ADAL" clId="{5899FF14-296E-4EB0-88C1-B4AF27026B64}" dt="2021-06-21T16:52:37.607" v="3629" actId="13244"/>
          <ac:spMkLst>
            <pc:docMk/>
            <pc:sldMk cId="1810864652" sldId="256"/>
            <ac:spMk id="116" creationId="{220B8EBF-6034-4002-B8C5-387452F38D11}"/>
          </ac:spMkLst>
        </pc:spChg>
        <pc:spChg chg="mod ord topLvl">
          <ac:chgData name="Emma Herrod" userId="4c8d2010-b9d2-408f-8f16-a32d9e94894f" providerId="ADAL" clId="{5899FF14-296E-4EB0-88C1-B4AF27026B64}" dt="2021-06-21T16:48:19.197" v="3610" actId="13244"/>
          <ac:spMkLst>
            <pc:docMk/>
            <pc:sldMk cId="1810864652" sldId="256"/>
            <ac:spMk id="117" creationId="{3D9E3BA8-C630-4046-864B-1B34EFF4E186}"/>
          </ac:spMkLst>
        </pc:spChg>
        <pc:spChg chg="mod ord topLvl">
          <ac:chgData name="Emma Herrod" userId="4c8d2010-b9d2-408f-8f16-a32d9e94894f" providerId="ADAL" clId="{5899FF14-296E-4EB0-88C1-B4AF27026B64}" dt="2021-06-21T16:52:17.758" v="3627" actId="13244"/>
          <ac:spMkLst>
            <pc:docMk/>
            <pc:sldMk cId="1810864652" sldId="256"/>
            <ac:spMk id="119" creationId="{38E6F7D3-31E8-4D0F-9954-2A832BA028D4}"/>
          </ac:spMkLst>
        </pc:spChg>
        <pc:spChg chg="mod ord topLvl">
          <ac:chgData name="Emma Herrod" userId="4c8d2010-b9d2-408f-8f16-a32d9e94894f" providerId="ADAL" clId="{5899FF14-296E-4EB0-88C1-B4AF27026B64}" dt="2021-06-21T16:54:03.294" v="3635" actId="13244"/>
          <ac:spMkLst>
            <pc:docMk/>
            <pc:sldMk cId="1810864652" sldId="256"/>
            <ac:spMk id="123" creationId="{6D8F91A1-3778-4D19-A131-FFF168BD7C0F}"/>
          </ac:spMkLst>
        </pc:spChg>
        <pc:spChg chg="mod ord topLvl">
          <ac:chgData name="Emma Herrod" userId="4c8d2010-b9d2-408f-8f16-a32d9e94894f" providerId="ADAL" clId="{5899FF14-296E-4EB0-88C1-B4AF27026B64}" dt="2021-06-21T16:53:37.020" v="3632" actId="13244"/>
          <ac:spMkLst>
            <pc:docMk/>
            <pc:sldMk cId="1810864652" sldId="256"/>
            <ac:spMk id="126" creationId="{2448E26D-3B84-473A-84DE-88C62AC89E36}"/>
          </ac:spMkLst>
        </pc:spChg>
        <pc:spChg chg="mod ord">
          <ac:chgData name="Emma Herrod" userId="4c8d2010-b9d2-408f-8f16-a32d9e94894f" providerId="ADAL" clId="{5899FF14-296E-4EB0-88C1-B4AF27026B64}" dt="2021-06-21T15:51:30.338" v="3529" actId="13244"/>
          <ac:spMkLst>
            <pc:docMk/>
            <pc:sldMk cId="1810864652" sldId="256"/>
            <ac:spMk id="127" creationId="{283F1963-912F-4C56-8388-0881E0A2B769}"/>
          </ac:spMkLst>
        </pc:spChg>
        <pc:spChg chg="mod ord topLvl">
          <ac:chgData name="Emma Herrod" userId="4c8d2010-b9d2-408f-8f16-a32d9e94894f" providerId="ADAL" clId="{5899FF14-296E-4EB0-88C1-B4AF27026B64}" dt="2021-06-21T16:54:45.063" v="3638" actId="13244"/>
          <ac:spMkLst>
            <pc:docMk/>
            <pc:sldMk cId="1810864652" sldId="256"/>
            <ac:spMk id="128" creationId="{166A5932-FB68-41C5-B255-3052427AF02F}"/>
          </ac:spMkLst>
        </pc:spChg>
        <pc:spChg chg="mod ord topLvl">
          <ac:chgData name="Emma Herrod" userId="4c8d2010-b9d2-408f-8f16-a32d9e94894f" providerId="ADAL" clId="{5899FF14-296E-4EB0-88C1-B4AF27026B64}" dt="2021-06-21T16:54:34.321" v="3637" actId="13244"/>
          <ac:spMkLst>
            <pc:docMk/>
            <pc:sldMk cId="1810864652" sldId="256"/>
            <ac:spMk id="129" creationId="{D6487EE6-7DEC-4657-A512-86F993F91409}"/>
          </ac:spMkLst>
        </pc:spChg>
        <pc:spChg chg="del mod">
          <ac:chgData name="Emma Herrod" userId="4c8d2010-b9d2-408f-8f16-a32d9e94894f" providerId="ADAL" clId="{5899FF14-296E-4EB0-88C1-B4AF27026B64}" dt="2021-05-28T12:50:12.504" v="696" actId="478"/>
          <ac:spMkLst>
            <pc:docMk/>
            <pc:sldMk cId="1810864652" sldId="256"/>
            <ac:spMk id="130" creationId="{8D3A86EE-69B4-46E4-8E63-B6FC37028D80}"/>
          </ac:spMkLst>
        </pc:spChg>
        <pc:spChg chg="mod ord topLvl">
          <ac:chgData name="Emma Herrod" userId="4c8d2010-b9d2-408f-8f16-a32d9e94894f" providerId="ADAL" clId="{5899FF14-296E-4EB0-88C1-B4AF27026B64}" dt="2021-06-21T16:56:06.868" v="3648" actId="13244"/>
          <ac:spMkLst>
            <pc:docMk/>
            <pc:sldMk cId="1810864652" sldId="256"/>
            <ac:spMk id="131" creationId="{3CAF6B32-7569-481B-ACC4-C5D5C28072DF}"/>
          </ac:spMkLst>
        </pc:spChg>
        <pc:spChg chg="mod ord topLvl">
          <ac:chgData name="Emma Herrod" userId="4c8d2010-b9d2-408f-8f16-a32d9e94894f" providerId="ADAL" clId="{5899FF14-296E-4EB0-88C1-B4AF27026B64}" dt="2021-06-21T17:03:04.135" v="3659" actId="13244"/>
          <ac:spMkLst>
            <pc:docMk/>
            <pc:sldMk cId="1810864652" sldId="256"/>
            <ac:spMk id="132" creationId="{DAB98907-D22F-4C1B-8140-91D31FD76E9C}"/>
          </ac:spMkLst>
        </pc:spChg>
        <pc:spChg chg="del mod">
          <ac:chgData name="Emma Herrod" userId="4c8d2010-b9d2-408f-8f16-a32d9e94894f" providerId="ADAL" clId="{5899FF14-296E-4EB0-88C1-B4AF27026B64}" dt="2021-05-28T12:30:40.809" v="185" actId="478"/>
          <ac:spMkLst>
            <pc:docMk/>
            <pc:sldMk cId="1810864652" sldId="256"/>
            <ac:spMk id="134" creationId="{CF0B0BCE-4745-41F0-855F-35A1E213A106}"/>
          </ac:spMkLst>
        </pc:spChg>
        <pc:spChg chg="del mod">
          <ac:chgData name="Emma Herrod" userId="4c8d2010-b9d2-408f-8f16-a32d9e94894f" providerId="ADAL" clId="{5899FF14-296E-4EB0-88C1-B4AF27026B64}" dt="2021-05-28T12:50:58.462" v="707" actId="478"/>
          <ac:spMkLst>
            <pc:docMk/>
            <pc:sldMk cId="1810864652" sldId="256"/>
            <ac:spMk id="135" creationId="{545EEDCF-DC7A-4DE6-B3C6-27E4A51EC4B7}"/>
          </ac:spMkLst>
        </pc:spChg>
        <pc:spChg chg="mod ord topLvl">
          <ac:chgData name="Emma Herrod" userId="4c8d2010-b9d2-408f-8f16-a32d9e94894f" providerId="ADAL" clId="{5899FF14-296E-4EB0-88C1-B4AF27026B64}" dt="2021-06-21T16:52:43.231" v="3630" actId="13244"/>
          <ac:spMkLst>
            <pc:docMk/>
            <pc:sldMk cId="1810864652" sldId="256"/>
            <ac:spMk id="135" creationId="{D86025D0-B64B-4B34-A148-84D00E1D3ECF}"/>
          </ac:spMkLst>
        </pc:spChg>
        <pc:spChg chg="add mod ord topLvl">
          <ac:chgData name="Emma Herrod" userId="4c8d2010-b9d2-408f-8f16-a32d9e94894f" providerId="ADAL" clId="{5899FF14-296E-4EB0-88C1-B4AF27026B64}" dt="2021-06-21T16:55:18.824" v="3642" actId="13244"/>
          <ac:spMkLst>
            <pc:docMk/>
            <pc:sldMk cId="1810864652" sldId="256"/>
            <ac:spMk id="138" creationId="{0B913094-6E7F-4940-A25E-E70D8CD604A1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38" creationId="{FF78F33E-CF82-456A-81A6-A16C3DB618E5}"/>
          </ac:spMkLst>
        </pc:spChg>
        <pc:spChg chg="mod ord topLvl">
          <ac:chgData name="Emma Herrod" userId="4c8d2010-b9d2-408f-8f16-a32d9e94894f" providerId="ADAL" clId="{5899FF14-296E-4EB0-88C1-B4AF27026B64}" dt="2021-06-21T16:49:22.208" v="3615" actId="13244"/>
          <ac:spMkLst>
            <pc:docMk/>
            <pc:sldMk cId="1810864652" sldId="256"/>
            <ac:spMk id="139" creationId="{1DABABE8-3833-492E-BCB6-D160F59E5A1D}"/>
          </ac:spMkLst>
        </pc:spChg>
        <pc:spChg chg="del mod">
          <ac:chgData name="Emma Herrod" userId="4c8d2010-b9d2-408f-8f16-a32d9e94894f" providerId="ADAL" clId="{5899FF14-296E-4EB0-88C1-B4AF27026B64}" dt="2021-05-28T12:44:21.539" v="484" actId="478"/>
          <ac:spMkLst>
            <pc:docMk/>
            <pc:sldMk cId="1810864652" sldId="256"/>
            <ac:spMk id="140" creationId="{0270089D-9A6D-4A0F-8E6B-3BC4B9F5BA4E}"/>
          </ac:spMkLst>
        </pc:spChg>
        <pc:spChg chg="mod ord topLvl">
          <ac:chgData name="Emma Herrod" userId="4c8d2010-b9d2-408f-8f16-a32d9e94894f" providerId="ADAL" clId="{5899FF14-296E-4EB0-88C1-B4AF27026B64}" dt="2021-06-21T16:18:11.537" v="3561" actId="13244"/>
          <ac:spMkLst>
            <pc:docMk/>
            <pc:sldMk cId="1810864652" sldId="256"/>
            <ac:spMk id="141" creationId="{48273A6B-A29E-474A-9659-B90B4ECBD179}"/>
          </ac:spMkLst>
        </pc:spChg>
        <pc:spChg chg="mod ord topLvl">
          <ac:chgData name="Emma Herrod" userId="4c8d2010-b9d2-408f-8f16-a32d9e94894f" providerId="ADAL" clId="{5899FF14-296E-4EB0-88C1-B4AF27026B64}" dt="2021-06-21T16:29:39.628" v="3576" actId="13244"/>
          <ac:spMkLst>
            <pc:docMk/>
            <pc:sldMk cId="1810864652" sldId="256"/>
            <ac:spMk id="143" creationId="{E2723CA9-0D02-4DF5-A3F7-DC03DFF3CE6F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44" creationId="{0239A879-061F-4EC8-B668-9B08C73C5895}"/>
          </ac:spMkLst>
        </pc:spChg>
        <pc:spChg chg="del mod">
          <ac:chgData name="Emma Herrod" userId="4c8d2010-b9d2-408f-8f16-a32d9e94894f" providerId="ADAL" clId="{5899FF14-296E-4EB0-88C1-B4AF27026B64}" dt="2021-05-28T12:46:38.369" v="514" actId="478"/>
          <ac:spMkLst>
            <pc:docMk/>
            <pc:sldMk cId="1810864652" sldId="256"/>
            <ac:spMk id="146" creationId="{B3C2B9C6-928B-4BD2-91B7-3CDA3A3B976E}"/>
          </ac:spMkLst>
        </pc:spChg>
        <pc:spChg chg="add del mod topLvl">
          <ac:chgData name="Emma Herrod" userId="4c8d2010-b9d2-408f-8f16-a32d9e94894f" providerId="ADAL" clId="{5899FF14-296E-4EB0-88C1-B4AF27026B64}" dt="2021-06-09T13:58:31.392" v="2141" actId="1076"/>
          <ac:spMkLst>
            <pc:docMk/>
            <pc:sldMk cId="1810864652" sldId="256"/>
            <ac:spMk id="147" creationId="{4B0B28FD-3F33-4485-BEE8-3BC6A4B60BE3}"/>
          </ac:spMkLst>
        </pc:spChg>
        <pc:spChg chg="add mod ord topLvl">
          <ac:chgData name="Emma Herrod" userId="4c8d2010-b9d2-408f-8f16-a32d9e94894f" providerId="ADAL" clId="{5899FF14-296E-4EB0-88C1-B4AF27026B64}" dt="2021-06-21T16:55:01.481" v="3639" actId="13244"/>
          <ac:spMkLst>
            <pc:docMk/>
            <pc:sldMk cId="1810864652" sldId="256"/>
            <ac:spMk id="148" creationId="{BE548629-8C24-483A-94CD-DA8BC7E50801}"/>
          </ac:spMkLst>
        </pc:spChg>
        <pc:spChg chg="add mod ord topLvl">
          <ac:chgData name="Emma Herrod" userId="4c8d2010-b9d2-408f-8f16-a32d9e94894f" providerId="ADAL" clId="{5899FF14-296E-4EB0-88C1-B4AF27026B64}" dt="2021-06-21T16:50:29.105" v="3619" actId="13244"/>
          <ac:spMkLst>
            <pc:docMk/>
            <pc:sldMk cId="1810864652" sldId="256"/>
            <ac:spMk id="150" creationId="{67D49721-A9DC-4861-B464-21F66F436EDC}"/>
          </ac:spMkLst>
        </pc:spChg>
        <pc:spChg chg="add mod ord topLvl">
          <ac:chgData name="Emma Herrod" userId="4c8d2010-b9d2-408f-8f16-a32d9e94894f" providerId="ADAL" clId="{5899FF14-296E-4EB0-88C1-B4AF27026B64}" dt="2021-06-21T16:49:59.048" v="3616" actId="13244"/>
          <ac:spMkLst>
            <pc:docMk/>
            <pc:sldMk cId="1810864652" sldId="256"/>
            <ac:spMk id="151" creationId="{54BF7A64-DC78-4700-9809-70390463B6FF}"/>
          </ac:spMkLst>
        </pc:spChg>
        <pc:spChg chg="add mod ord topLvl">
          <ac:chgData name="Emma Herrod" userId="4c8d2010-b9d2-408f-8f16-a32d9e94894f" providerId="ADAL" clId="{5899FF14-296E-4EB0-88C1-B4AF27026B64}" dt="2021-06-21T17:02:16.622" v="3654" actId="13244"/>
          <ac:spMkLst>
            <pc:docMk/>
            <pc:sldMk cId="1810864652" sldId="256"/>
            <ac:spMk id="153" creationId="{4E19A165-3298-41F6-8648-5DEE1016E61E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53" creationId="{D3FCD8DA-7877-4A4C-B03A-F7408D0A70D0}"/>
          </ac:spMkLst>
        </pc:spChg>
        <pc:spChg chg="mod ord topLvl">
          <ac:chgData name="Emma Herrod" userId="4c8d2010-b9d2-408f-8f16-a32d9e94894f" providerId="ADAL" clId="{5899FF14-296E-4EB0-88C1-B4AF27026B64}" dt="2021-06-21T16:48:53.576" v="3612" actId="13244"/>
          <ac:spMkLst>
            <pc:docMk/>
            <pc:sldMk cId="1810864652" sldId="256"/>
            <ac:spMk id="155" creationId="{C504A286-BB7F-4003-B145-6E29134B7D53}"/>
          </ac:spMkLst>
        </pc:spChg>
        <pc:spChg chg="add mod ord topLvl">
          <ac:chgData name="Emma Herrod" userId="4c8d2010-b9d2-408f-8f16-a32d9e94894f" providerId="ADAL" clId="{5899FF14-296E-4EB0-88C1-B4AF27026B64}" dt="2021-06-21T16:50:56.332" v="3620" actId="13244"/>
          <ac:spMkLst>
            <pc:docMk/>
            <pc:sldMk cId="1810864652" sldId="256"/>
            <ac:spMk id="157" creationId="{90EF9C41-95C3-44A4-942A-75FA777DF626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57" creationId="{B5AD3622-63A6-4216-ADA4-64811009606A}"/>
          </ac:spMkLst>
        </pc:spChg>
        <pc:spChg chg="mod ord topLvl">
          <ac:chgData name="Emma Herrod" userId="4c8d2010-b9d2-408f-8f16-a32d9e94894f" providerId="ADAL" clId="{5899FF14-296E-4EB0-88C1-B4AF27026B64}" dt="2021-06-21T17:05:18.947" v="3666" actId="13244"/>
          <ac:spMkLst>
            <pc:docMk/>
            <pc:sldMk cId="1810864652" sldId="256"/>
            <ac:spMk id="158" creationId="{74D2A9A1-30B9-4B38-8A2B-1F1270FE1D44}"/>
          </ac:spMkLst>
        </pc:spChg>
        <pc:spChg chg="mod ord topLvl">
          <ac:chgData name="Emma Herrod" userId="4c8d2010-b9d2-408f-8f16-a32d9e94894f" providerId="ADAL" clId="{5899FF14-296E-4EB0-88C1-B4AF27026B64}" dt="2021-06-21T17:05:25.165" v="3667" actId="13244"/>
          <ac:spMkLst>
            <pc:docMk/>
            <pc:sldMk cId="1810864652" sldId="256"/>
            <ac:spMk id="159" creationId="{391EED2D-F9D3-4BB2-B4FA-04A5CD5E558C}"/>
          </ac:spMkLst>
        </pc:spChg>
        <pc:spChg chg="mod ord topLvl">
          <ac:chgData name="Emma Herrod" userId="4c8d2010-b9d2-408f-8f16-a32d9e94894f" providerId="ADAL" clId="{5899FF14-296E-4EB0-88C1-B4AF27026B64}" dt="2021-06-21T17:05:43.060" v="3669" actId="13244"/>
          <ac:spMkLst>
            <pc:docMk/>
            <pc:sldMk cId="1810864652" sldId="256"/>
            <ac:spMk id="160" creationId="{33D102EC-88D8-47B3-BF20-3F4DEACB8466}"/>
          </ac:spMkLst>
        </pc:spChg>
        <pc:spChg chg="mod ord topLvl">
          <ac:chgData name="Emma Herrod" userId="4c8d2010-b9d2-408f-8f16-a32d9e94894f" providerId="ADAL" clId="{5899FF14-296E-4EB0-88C1-B4AF27026B64}" dt="2021-06-21T17:06:14.498" v="3672" actId="13244"/>
          <ac:spMkLst>
            <pc:docMk/>
            <pc:sldMk cId="1810864652" sldId="256"/>
            <ac:spMk id="163" creationId="{98C69FBD-4E50-443E-81C4-E89FACB54905}"/>
          </ac:spMkLst>
        </pc:spChg>
        <pc:spChg chg="mod ord topLvl">
          <ac:chgData name="Emma Herrod" userId="4c8d2010-b9d2-408f-8f16-a32d9e94894f" providerId="ADAL" clId="{5899FF14-296E-4EB0-88C1-B4AF27026B64}" dt="2021-06-21T17:06:08.648" v="3671" actId="13244"/>
          <ac:spMkLst>
            <pc:docMk/>
            <pc:sldMk cId="1810864652" sldId="256"/>
            <ac:spMk id="165" creationId="{3BCF9555-2A6A-41E7-904D-F4F834EF3F77}"/>
          </ac:spMkLst>
        </pc:spChg>
        <pc:spChg chg="add mod ord topLvl">
          <ac:chgData name="Emma Herrod" userId="4c8d2010-b9d2-408f-8f16-a32d9e94894f" providerId="ADAL" clId="{5899FF14-296E-4EB0-88C1-B4AF27026B64}" dt="2021-06-21T16:51:27.873" v="3623" actId="13244"/>
          <ac:spMkLst>
            <pc:docMk/>
            <pc:sldMk cId="1810864652" sldId="256"/>
            <ac:spMk id="168" creationId="{DD2DB478-2102-403F-A870-818A5A589F4A}"/>
          </ac:spMkLst>
        </pc:spChg>
        <pc:spChg chg="mod ord">
          <ac:chgData name="Emma Herrod" userId="4c8d2010-b9d2-408f-8f16-a32d9e94894f" providerId="ADAL" clId="{5899FF14-296E-4EB0-88C1-B4AF27026B64}" dt="2021-06-21T16:28:06.433" v="3568" actId="13244"/>
          <ac:spMkLst>
            <pc:docMk/>
            <pc:sldMk cId="1810864652" sldId="256"/>
            <ac:spMk id="169" creationId="{6E70D4E8-1E26-491F-8CED-18AB45F97A35}"/>
          </ac:spMkLst>
        </pc:spChg>
        <pc:spChg chg="del">
          <ac:chgData name="Emma Herrod" userId="4c8d2010-b9d2-408f-8f16-a32d9e94894f" providerId="ADAL" clId="{5899FF14-296E-4EB0-88C1-B4AF27026B64}" dt="2021-05-28T12:28:28.174" v="148" actId="478"/>
          <ac:spMkLst>
            <pc:docMk/>
            <pc:sldMk cId="1810864652" sldId="256"/>
            <ac:spMk id="170" creationId="{62ACB825-106F-49D4-89E5-E64A5171AE7D}"/>
          </ac:spMkLst>
        </pc:spChg>
        <pc:spChg chg="mod ord topLvl">
          <ac:chgData name="Emma Herrod" userId="4c8d2010-b9d2-408f-8f16-a32d9e94894f" providerId="ADAL" clId="{5899FF14-296E-4EB0-88C1-B4AF27026B64}" dt="2021-06-21T16:28:52.617" v="3572" actId="13244"/>
          <ac:spMkLst>
            <pc:docMk/>
            <pc:sldMk cId="1810864652" sldId="256"/>
            <ac:spMk id="171" creationId="{E4792ADE-6D2D-49F4-B75B-FE8BFCE8A8FE}"/>
          </ac:spMkLst>
        </pc:spChg>
        <pc:spChg chg="mod ord topLvl">
          <ac:chgData name="Emma Herrod" userId="4c8d2010-b9d2-408f-8f16-a32d9e94894f" providerId="ADAL" clId="{5899FF14-296E-4EB0-88C1-B4AF27026B64}" dt="2021-06-21T16:29:16.137" v="3574" actId="13244"/>
          <ac:spMkLst>
            <pc:docMk/>
            <pc:sldMk cId="1810864652" sldId="256"/>
            <ac:spMk id="172" creationId="{8377BDB9-BDCA-45D6-91E7-FD2775E7E104}"/>
          </ac:spMkLst>
        </pc:spChg>
        <pc:spChg chg="add del mod">
          <ac:chgData name="Emma Herrod" userId="4c8d2010-b9d2-408f-8f16-a32d9e94894f" providerId="ADAL" clId="{5899FF14-296E-4EB0-88C1-B4AF27026B64}" dt="2021-05-28T10:27:25.746" v="76" actId="478"/>
          <ac:spMkLst>
            <pc:docMk/>
            <pc:sldMk cId="1810864652" sldId="256"/>
            <ac:spMk id="173" creationId="{9CC3721F-8506-4377-BDE1-FE0618F74DFB}"/>
          </ac:spMkLst>
        </pc:spChg>
        <pc:spChg chg="mod ord topLvl">
          <ac:chgData name="Emma Herrod" userId="4c8d2010-b9d2-408f-8f16-a32d9e94894f" providerId="ADAL" clId="{5899FF14-296E-4EB0-88C1-B4AF27026B64}" dt="2021-06-21T16:49:13.284" v="3614" actId="13244"/>
          <ac:spMkLst>
            <pc:docMk/>
            <pc:sldMk cId="1810864652" sldId="256"/>
            <ac:spMk id="173" creationId="{D2BA230D-8A9D-496C-832A-20973C36D19D}"/>
          </ac:spMkLst>
        </pc:spChg>
        <pc:spChg chg="add del mod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175" creationId="{B65FE5E5-BD79-459A-88BE-A64BA03581C2}"/>
          </ac:spMkLst>
        </pc:spChg>
        <pc:spChg chg="add mod ord topLvl">
          <ac:chgData name="Emma Herrod" userId="4c8d2010-b9d2-408f-8f16-a32d9e94894f" providerId="ADAL" clId="{5899FF14-296E-4EB0-88C1-B4AF27026B64}" dt="2021-06-09T14:01:39.532" v="2199" actId="167"/>
          <ac:spMkLst>
            <pc:docMk/>
            <pc:sldMk cId="1810864652" sldId="256"/>
            <ac:spMk id="176" creationId="{9B8CA91F-17BE-4A08-A0CD-F141E9534EA7}"/>
          </ac:spMkLst>
        </pc:spChg>
        <pc:spChg chg="add mod ord topLvl">
          <ac:chgData name="Emma Herrod" userId="4c8d2010-b9d2-408f-8f16-a32d9e94894f" providerId="ADAL" clId="{5899FF14-296E-4EB0-88C1-B4AF27026B64}" dt="2021-06-21T16:21:47.803" v="3567" actId="13244"/>
          <ac:spMkLst>
            <pc:docMk/>
            <pc:sldMk cId="1810864652" sldId="256"/>
            <ac:spMk id="177" creationId="{34493414-5A5A-4E58-AD84-86B997AFD663}"/>
          </ac:spMkLst>
        </pc:spChg>
        <pc:spChg chg="add mod ord topLvl">
          <ac:chgData name="Emma Herrod" userId="4c8d2010-b9d2-408f-8f16-a32d9e94894f" providerId="ADAL" clId="{5899FF14-296E-4EB0-88C1-B4AF27026B64}" dt="2021-06-21T17:07:44.527" v="3677" actId="962"/>
          <ac:spMkLst>
            <pc:docMk/>
            <pc:sldMk cId="1810864652" sldId="256"/>
            <ac:spMk id="178" creationId="{0870A982-3F39-40F5-BD50-794318F22840}"/>
          </ac:spMkLst>
        </pc:spChg>
        <pc:spChg chg="add mod ord topLvl">
          <ac:chgData name="Emma Herrod" userId="4c8d2010-b9d2-408f-8f16-a32d9e94894f" providerId="ADAL" clId="{5899FF14-296E-4EB0-88C1-B4AF27026B64}" dt="2021-06-21T17:02:16.622" v="3654" actId="13244"/>
          <ac:spMkLst>
            <pc:docMk/>
            <pc:sldMk cId="1810864652" sldId="256"/>
            <ac:spMk id="179" creationId="{3CE6F90B-9D01-4BA6-8DC5-8609DB643BD9}"/>
          </ac:spMkLst>
        </pc:spChg>
        <pc:spChg chg="add mod ord topLvl">
          <ac:chgData name="Emma Herrod" userId="4c8d2010-b9d2-408f-8f16-a32d9e94894f" providerId="ADAL" clId="{5899FF14-296E-4EB0-88C1-B4AF27026B64}" dt="2021-06-21T16:17:48.898" v="3560" actId="13244"/>
          <ac:spMkLst>
            <pc:docMk/>
            <pc:sldMk cId="1810864652" sldId="256"/>
            <ac:spMk id="180" creationId="{D7311838-EFC8-4A29-AD4B-61BEF8607C56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81" creationId="{3F7DADB4-AA9A-49E2-81E8-86A14EE5B97F}"/>
          </ac:spMkLst>
        </pc:spChg>
        <pc:spChg chg="add mod ord topLvl">
          <ac:chgData name="Emma Herrod" userId="4c8d2010-b9d2-408f-8f16-a32d9e94894f" providerId="ADAL" clId="{5899FF14-296E-4EB0-88C1-B4AF27026B64}" dt="2021-06-21T16:53:09.525" v="3631" actId="13244"/>
          <ac:spMkLst>
            <pc:docMk/>
            <pc:sldMk cId="1810864652" sldId="256"/>
            <ac:spMk id="181" creationId="{A4A64859-157E-4FAB-98DD-61A9C83A4A06}"/>
          </ac:spMkLst>
        </pc:spChg>
        <pc:spChg chg="add mod ord topLvl">
          <ac:chgData name="Emma Herrod" userId="4c8d2010-b9d2-408f-8f16-a32d9e94894f" providerId="ADAL" clId="{5899FF14-296E-4EB0-88C1-B4AF27026B64}" dt="2021-06-21T17:14:38.039" v="3693" actId="1076"/>
          <ac:spMkLst>
            <pc:docMk/>
            <pc:sldMk cId="1810864652" sldId="256"/>
            <ac:spMk id="183" creationId="{10DD313D-2AB9-47A5-8E86-9FAD718F4A69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84" creationId="{D671411D-7714-466F-B93E-105756790312}"/>
          </ac:spMkLst>
        </pc:spChg>
        <pc:spChg chg="mod ord topLvl">
          <ac:chgData name="Emma Herrod" userId="4c8d2010-b9d2-408f-8f16-a32d9e94894f" providerId="ADAL" clId="{5899FF14-296E-4EB0-88C1-B4AF27026B64}" dt="2021-06-21T17:01:32.008" v="3651" actId="13244"/>
          <ac:spMkLst>
            <pc:docMk/>
            <pc:sldMk cId="1810864652" sldId="256"/>
            <ac:spMk id="185" creationId="{4DB09192-7A93-4896-8E56-82BC862BE1A2}"/>
          </ac:spMkLst>
        </pc:spChg>
        <pc:spChg chg="add mod ord">
          <ac:chgData name="Emma Herrod" userId="4c8d2010-b9d2-408f-8f16-a32d9e94894f" providerId="ADAL" clId="{5899FF14-296E-4EB0-88C1-B4AF27026B64}" dt="2021-06-21T17:01:46.652" v="3653" actId="13244"/>
          <ac:spMkLst>
            <pc:docMk/>
            <pc:sldMk cId="1810864652" sldId="256"/>
            <ac:spMk id="187" creationId="{7B306558-1A17-451D-B7F5-6C09CC6E0047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87" creationId="{84EA3E5E-38FE-47AB-A006-4A97E7D7D38B}"/>
          </ac:spMkLst>
        </pc:spChg>
        <pc:spChg chg="mod ord topLvl">
          <ac:chgData name="Emma Herrod" userId="4c8d2010-b9d2-408f-8f16-a32d9e94894f" providerId="ADAL" clId="{5899FF14-296E-4EB0-88C1-B4AF27026B64}" dt="2021-06-09T14:01:45.557" v="2200" actId="167"/>
          <ac:spMkLst>
            <pc:docMk/>
            <pc:sldMk cId="1810864652" sldId="256"/>
            <ac:spMk id="188" creationId="{95B2DA28-0C58-4FFC-A5BC-F1461990EC5B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89" creationId="{67A05A59-3940-4D1D-8ED8-1618B8FD9463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90" creationId="{D5202D97-60EF-4CA4-BA00-2140474A919E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191" creationId="{C0AA1986-44B2-45BA-9956-D8F8657042ED}"/>
          </ac:spMkLst>
        </pc:spChg>
        <pc:spChg chg="mod ord topLvl">
          <ac:chgData name="Emma Herrod" userId="4c8d2010-b9d2-408f-8f16-a32d9e94894f" providerId="ADAL" clId="{5899FF14-296E-4EB0-88C1-B4AF27026B64}" dt="2021-06-09T14:01:48.825" v="2201" actId="167"/>
          <ac:spMkLst>
            <pc:docMk/>
            <pc:sldMk cId="1810864652" sldId="256"/>
            <ac:spMk id="192" creationId="{C0489B26-2D1F-4374-96E3-33BC44324A49}"/>
          </ac:spMkLst>
        </pc:spChg>
        <pc:spChg chg="mod ord topLvl">
          <ac:chgData name="Emma Herrod" userId="4c8d2010-b9d2-408f-8f16-a32d9e94894f" providerId="ADAL" clId="{5899FF14-296E-4EB0-88C1-B4AF27026B64}" dt="2021-06-21T16:51:50.048" v="3624" actId="13244"/>
          <ac:spMkLst>
            <pc:docMk/>
            <pc:sldMk cId="1810864652" sldId="256"/>
            <ac:spMk id="193" creationId="{3E4A11CC-AE9A-4766-8BDB-F0C008FD73DF}"/>
          </ac:spMkLst>
        </pc:spChg>
        <pc:spChg chg="del">
          <ac:chgData name="Emma Herrod" userId="4c8d2010-b9d2-408f-8f16-a32d9e94894f" providerId="ADAL" clId="{5899FF14-296E-4EB0-88C1-B4AF27026B64}" dt="2021-05-28T12:24:36.335" v="83" actId="478"/>
          <ac:spMkLst>
            <pc:docMk/>
            <pc:sldMk cId="1810864652" sldId="256"/>
            <ac:spMk id="193" creationId="{820FFF62-A5B1-4C80-BE8C-5D018E752EFC}"/>
          </ac:spMkLst>
        </pc:spChg>
        <pc:spChg chg="mod ord">
          <ac:chgData name="Emma Herrod" userId="4c8d2010-b9d2-408f-8f16-a32d9e94894f" providerId="ADAL" clId="{5899FF14-296E-4EB0-88C1-B4AF27026B64}" dt="2021-06-21T15:51:47.765" v="3531" actId="13244"/>
          <ac:spMkLst>
            <pc:docMk/>
            <pc:sldMk cId="1810864652" sldId="256"/>
            <ac:spMk id="195" creationId="{B5C6B5E2-9054-4C3B-AB75-A4EF229EE883}"/>
          </ac:spMkLst>
        </pc:spChg>
        <pc:spChg chg="mod ord topLvl">
          <ac:chgData name="Emma Herrod" userId="4c8d2010-b9d2-408f-8f16-a32d9e94894f" providerId="ADAL" clId="{5899FF14-296E-4EB0-88C1-B4AF27026B64}" dt="2021-06-21T16:47:15.392" v="3604" actId="13244"/>
          <ac:spMkLst>
            <pc:docMk/>
            <pc:sldMk cId="1810864652" sldId="256"/>
            <ac:spMk id="197" creationId="{B830DF0F-B9F9-473F-86D6-DB6E9184A0E5}"/>
          </ac:spMkLst>
        </pc:spChg>
        <pc:spChg chg="add mod ord topLvl">
          <ac:chgData name="Emma Herrod" userId="4c8d2010-b9d2-408f-8f16-a32d9e94894f" providerId="ADAL" clId="{5899FF14-296E-4EB0-88C1-B4AF27026B64}" dt="2021-06-21T17:14:25.904" v="3692" actId="14100"/>
          <ac:spMkLst>
            <pc:docMk/>
            <pc:sldMk cId="1810864652" sldId="256"/>
            <ac:spMk id="198" creationId="{267C6E99-7751-4ADC-945A-74CB8ECBE280}"/>
          </ac:spMkLst>
        </pc:spChg>
        <pc:spChg chg="mod">
          <ac:chgData name="Emma Herrod" userId="4c8d2010-b9d2-408f-8f16-a32d9e94894f" providerId="ADAL" clId="{5899FF14-296E-4EB0-88C1-B4AF27026B64}" dt="2021-06-21T15:49:57.920" v="3528" actId="20577"/>
          <ac:spMkLst>
            <pc:docMk/>
            <pc:sldMk cId="1810864652" sldId="256"/>
            <ac:spMk id="199" creationId="{FE9BE604-8E26-49E9-B311-C2994ABF2DF7}"/>
          </ac:spMkLst>
        </pc:spChg>
        <pc:spChg chg="add mod">
          <ac:chgData name="Emma Herrod" userId="4c8d2010-b9d2-408f-8f16-a32d9e94894f" providerId="ADAL" clId="{5899FF14-296E-4EB0-88C1-B4AF27026B64}" dt="2021-06-08T17:26:16.854" v="955"/>
          <ac:spMkLst>
            <pc:docMk/>
            <pc:sldMk cId="1810864652" sldId="256"/>
            <ac:spMk id="200" creationId="{531109CC-0D98-4E71-8F7F-90685250A1C8}"/>
          </ac:spMkLst>
        </pc:spChg>
        <pc:spChg chg="del">
          <ac:chgData name="Emma Herrod" userId="4c8d2010-b9d2-408f-8f16-a32d9e94894f" providerId="ADAL" clId="{5899FF14-296E-4EB0-88C1-B4AF27026B64}" dt="2021-05-28T12:57:00.327" v="727" actId="478"/>
          <ac:spMkLst>
            <pc:docMk/>
            <pc:sldMk cId="1810864652" sldId="256"/>
            <ac:spMk id="200" creationId="{E279BE01-AD09-4688-9726-135F0195983A}"/>
          </ac:spMkLst>
        </pc:spChg>
        <pc:spChg chg="add del mod ord">
          <ac:chgData name="Emma Herrod" userId="4c8d2010-b9d2-408f-8f16-a32d9e94894f" providerId="ADAL" clId="{5899FF14-296E-4EB0-88C1-B4AF27026B64}" dt="2021-06-21T17:14:20.367" v="3691" actId="1076"/>
          <ac:spMkLst>
            <pc:docMk/>
            <pc:sldMk cId="1810864652" sldId="256"/>
            <ac:spMk id="201" creationId="{3A35D119-84AF-4393-AA37-12C3B75DB051}"/>
          </ac:spMkLst>
        </pc:spChg>
        <pc:spChg chg="del">
          <ac:chgData name="Emma Herrod" userId="4c8d2010-b9d2-408f-8f16-a32d9e94894f" providerId="ADAL" clId="{5899FF14-296E-4EB0-88C1-B4AF27026B64}" dt="2021-05-28T12:59:23.833" v="830" actId="478"/>
          <ac:spMkLst>
            <pc:docMk/>
            <pc:sldMk cId="1810864652" sldId="256"/>
            <ac:spMk id="201" creationId="{9684A391-E55F-4BD0-9380-455A395F757C}"/>
          </ac:spMkLst>
        </pc:spChg>
        <pc:spChg chg="add mod">
          <ac:chgData name="Emma Herrod" userId="4c8d2010-b9d2-408f-8f16-a32d9e94894f" providerId="ADAL" clId="{5899FF14-296E-4EB0-88C1-B4AF27026B64}" dt="2021-06-09T13:58:31.392" v="2141" actId="1076"/>
          <ac:spMkLst>
            <pc:docMk/>
            <pc:sldMk cId="1810864652" sldId="256"/>
            <ac:spMk id="202" creationId="{2A526AAD-D6EA-4518-B584-9E3619CC1275}"/>
          </ac:spMkLst>
        </pc:spChg>
        <pc:spChg chg="mod ord topLvl">
          <ac:chgData name="Emma Herrod" userId="4c8d2010-b9d2-408f-8f16-a32d9e94894f" providerId="ADAL" clId="{5899FF14-296E-4EB0-88C1-B4AF27026B64}" dt="2021-06-21T17:05:36.468" v="3668" actId="13244"/>
          <ac:spMkLst>
            <pc:docMk/>
            <pc:sldMk cId="1810864652" sldId="256"/>
            <ac:spMk id="203" creationId="{54DF541F-5C45-4E31-9018-0404411B5AC4}"/>
          </ac:spMkLst>
        </pc:spChg>
        <pc:spChg chg="add del mod">
          <ac:chgData name="Emma Herrod" userId="4c8d2010-b9d2-408f-8f16-a32d9e94894f" providerId="ADAL" clId="{5899FF14-296E-4EB0-88C1-B4AF27026B64}" dt="2021-06-09T12:49:18.516" v="1614"/>
          <ac:spMkLst>
            <pc:docMk/>
            <pc:sldMk cId="1810864652" sldId="256"/>
            <ac:spMk id="204" creationId="{407D8085-91FD-45AE-A08F-740D174C708D}"/>
          </ac:spMkLst>
        </pc:spChg>
        <pc:spChg chg="add del mod">
          <ac:chgData name="Emma Herrod" userId="4c8d2010-b9d2-408f-8f16-a32d9e94894f" providerId="ADAL" clId="{5899FF14-296E-4EB0-88C1-B4AF27026B64}" dt="2021-06-09T12:40:41.876" v="1457" actId="478"/>
          <ac:spMkLst>
            <pc:docMk/>
            <pc:sldMk cId="1810864652" sldId="256"/>
            <ac:spMk id="205" creationId="{ECD7FD85-5434-4AC4-86BA-6981BE5A6304}"/>
          </ac:spMkLst>
        </pc:spChg>
        <pc:spChg chg="add mod ord topLvl">
          <ac:chgData name="Emma Herrod" userId="4c8d2010-b9d2-408f-8f16-a32d9e94894f" providerId="ADAL" clId="{5899FF14-296E-4EB0-88C1-B4AF27026B64}" dt="2021-06-21T17:04:43.245" v="3662" actId="13244"/>
          <ac:spMkLst>
            <pc:docMk/>
            <pc:sldMk cId="1810864652" sldId="256"/>
            <ac:spMk id="207" creationId="{6C04A351-A0B2-44A9-8674-7D421D4EECBA}"/>
          </ac:spMkLst>
        </pc:spChg>
        <pc:spChg chg="mod ord topLvl">
          <ac:chgData name="Emma Herrod" userId="4c8d2010-b9d2-408f-8f16-a32d9e94894f" providerId="ADAL" clId="{5899FF14-296E-4EB0-88C1-B4AF27026B64}" dt="2021-06-21T17:05:01.266" v="3663" actId="13244"/>
          <ac:spMkLst>
            <pc:docMk/>
            <pc:sldMk cId="1810864652" sldId="256"/>
            <ac:spMk id="211" creationId="{C8818AAB-5E6A-46AD-A966-3522FA1D253D}"/>
          </ac:spMkLst>
        </pc:spChg>
        <pc:spChg chg="mod ord topLvl">
          <ac:chgData name="Emma Herrod" userId="4c8d2010-b9d2-408f-8f16-a32d9e94894f" providerId="ADAL" clId="{5899FF14-296E-4EB0-88C1-B4AF27026B64}" dt="2021-06-21T17:05:13.802" v="3665" actId="13244"/>
          <ac:spMkLst>
            <pc:docMk/>
            <pc:sldMk cId="1810864652" sldId="256"/>
            <ac:spMk id="212" creationId="{10BE2765-4CBE-495D-B15F-CB14EFA804C1}"/>
          </ac:spMkLst>
        </pc:spChg>
        <pc:spChg chg="ord">
          <ac:chgData name="Emma Herrod" userId="4c8d2010-b9d2-408f-8f16-a32d9e94894f" providerId="ADAL" clId="{5899FF14-296E-4EB0-88C1-B4AF27026B64}" dt="2021-06-21T16:28:31.181" v="3571" actId="13244"/>
          <ac:spMkLst>
            <pc:docMk/>
            <pc:sldMk cId="1810864652" sldId="256"/>
            <ac:spMk id="217" creationId="{09D33B95-84FD-4A28-81F3-F1E82D400864}"/>
          </ac:spMkLst>
        </pc:spChg>
        <pc:spChg chg="add mod ord topLvl">
          <ac:chgData name="Emma Herrod" userId="4c8d2010-b9d2-408f-8f16-a32d9e94894f" providerId="ADAL" clId="{5899FF14-296E-4EB0-88C1-B4AF27026B64}" dt="2021-06-21T16:46:30.269" v="3600" actId="13244"/>
          <ac:spMkLst>
            <pc:docMk/>
            <pc:sldMk cId="1810864652" sldId="256"/>
            <ac:spMk id="219" creationId="{707F46A5-0953-4A54-92AD-2D365BFB37D3}"/>
          </ac:spMkLst>
        </pc:spChg>
        <pc:spChg chg="mod topLvl">
          <ac:chgData name="Emma Herrod" userId="4c8d2010-b9d2-408f-8f16-a32d9e94894f" providerId="ADAL" clId="{5899FF14-296E-4EB0-88C1-B4AF27026B64}" dt="2021-06-09T16:18:18.388" v="2595" actId="1037"/>
          <ac:spMkLst>
            <pc:docMk/>
            <pc:sldMk cId="1810864652" sldId="256"/>
            <ac:spMk id="219" creationId="{CD1FF64E-99EC-4CBD-B380-6B9B4F561841}"/>
          </ac:spMkLst>
        </pc:spChg>
        <pc:spChg chg="add mod ord">
          <ac:chgData name="Emma Herrod" userId="4c8d2010-b9d2-408f-8f16-a32d9e94894f" providerId="ADAL" clId="{5899FF14-296E-4EB0-88C1-B4AF27026B64}" dt="2021-06-21T16:46:55.549" v="3603" actId="13244"/>
          <ac:spMkLst>
            <pc:docMk/>
            <pc:sldMk cId="1810864652" sldId="256"/>
            <ac:spMk id="221" creationId="{7CAAC9A3-D956-46F1-8CB0-E9ED3ACE5E93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22" creationId="{269AF68F-DE1F-428E-A877-A9DE1DC5BB0E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26" creationId="{B8BAA6D4-CA3A-49AF-ABB7-9C594972BD7A}"/>
          </ac:spMkLst>
        </pc:spChg>
        <pc:spChg chg="del mod">
          <ac:chgData name="Emma Herrod" userId="4c8d2010-b9d2-408f-8f16-a32d9e94894f" providerId="ADAL" clId="{5899FF14-296E-4EB0-88C1-B4AF27026B64}" dt="2021-05-28T12:30:45.392" v="186" actId="478"/>
          <ac:spMkLst>
            <pc:docMk/>
            <pc:sldMk cId="1810864652" sldId="256"/>
            <ac:spMk id="228" creationId="{62BCB2C7-B65C-4617-BDD7-287C40879A36}"/>
          </ac:spMkLst>
        </pc:spChg>
        <pc:spChg chg="del mod">
          <ac:chgData name="Emma Herrod" userId="4c8d2010-b9d2-408f-8f16-a32d9e94894f" providerId="ADAL" clId="{5899FF14-296E-4EB0-88C1-B4AF27026B64}" dt="2021-05-28T12:45:52.187" v="498" actId="478"/>
          <ac:spMkLst>
            <pc:docMk/>
            <pc:sldMk cId="1810864652" sldId="256"/>
            <ac:spMk id="229" creationId="{DCB8DFE6-FF06-4F6E-9C9B-3CD6A2513BF7}"/>
          </ac:spMkLst>
        </pc:spChg>
        <pc:spChg chg="del mod">
          <ac:chgData name="Emma Herrod" userId="4c8d2010-b9d2-408f-8f16-a32d9e94894f" providerId="ADAL" clId="{5899FF14-296E-4EB0-88C1-B4AF27026B64}" dt="2021-05-28T12:46:38.369" v="514" actId="478"/>
          <ac:spMkLst>
            <pc:docMk/>
            <pc:sldMk cId="1810864652" sldId="256"/>
            <ac:spMk id="230" creationId="{140E9AA6-DF16-451A-BDF7-FF46C63B61ED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32" creationId="{1500D700-935B-46BB-AE00-B40712F491BB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35" creationId="{4B97575A-1C18-4167-8565-DBB8391D7171}"/>
          </ac:spMkLst>
        </pc:spChg>
        <pc:spChg chg="del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38" creationId="{770A9633-694A-4B2D-AFA5-2E3F05975E6C}"/>
          </ac:spMkLst>
        </pc:spChg>
        <pc:spChg chg="add del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239" creationId="{013A42F2-6602-4239-A593-CFFBC60776DD}"/>
          </ac:spMkLst>
        </pc:spChg>
        <pc:spChg chg="del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240" creationId="{60FDC20E-4EA4-4620-8834-BBBD7E63EC7A}"/>
          </ac:spMkLst>
        </pc:spChg>
        <pc:spChg chg="del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242" creationId="{CE8E0DBE-5A88-4B1E-854F-AE0989E5ACB2}"/>
          </ac:spMkLst>
        </pc:spChg>
        <pc:spChg chg="del">
          <ac:chgData name="Emma Herrod" userId="4c8d2010-b9d2-408f-8f16-a32d9e94894f" providerId="ADAL" clId="{5899FF14-296E-4EB0-88C1-B4AF27026B64}" dt="2021-05-28T10:13:44.539" v="23" actId="478"/>
          <ac:spMkLst>
            <pc:docMk/>
            <pc:sldMk cId="1810864652" sldId="256"/>
            <ac:spMk id="243" creationId="{B60CCE2F-3C09-4216-B4B0-8F99144DBC70}"/>
          </ac:spMkLst>
        </pc:spChg>
        <pc:spChg chg="del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248" creationId="{C5C4D65C-9731-4F8C-BB06-4540C8E52F1D}"/>
          </ac:spMkLst>
        </pc:spChg>
        <pc:spChg chg="del">
          <ac:chgData name="Emma Herrod" userId="4c8d2010-b9d2-408f-8f16-a32d9e94894f" providerId="ADAL" clId="{5899FF14-296E-4EB0-88C1-B4AF27026B64}" dt="2021-05-28T12:28:56.957" v="149" actId="478"/>
          <ac:spMkLst>
            <pc:docMk/>
            <pc:sldMk cId="1810864652" sldId="256"/>
            <ac:spMk id="250" creationId="{E9C5B237-C92D-4BF8-A8B1-978848128793}"/>
          </ac:spMkLst>
        </pc:spChg>
        <pc:spChg chg="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52" creationId="{5AA53765-96C2-4C42-8EAB-BD2B9B631D6B}"/>
          </ac:spMkLst>
        </pc:spChg>
        <pc:spChg chg="mod ord">
          <ac:chgData name="Emma Herrod" userId="4c8d2010-b9d2-408f-8f16-a32d9e94894f" providerId="ADAL" clId="{5899FF14-296E-4EB0-88C1-B4AF27026B64}" dt="2021-06-21T17:06:30.016" v="3673" actId="13244"/>
          <ac:spMkLst>
            <pc:docMk/>
            <pc:sldMk cId="1810864652" sldId="256"/>
            <ac:spMk id="253" creationId="{ACA42A04-37A4-425D-AAE5-F0A425442896}"/>
          </ac:spMkLst>
        </pc:spChg>
        <pc:spChg chg="mod ord">
          <ac:chgData name="Emma Herrod" userId="4c8d2010-b9d2-408f-8f16-a32d9e94894f" providerId="ADAL" clId="{5899FF14-296E-4EB0-88C1-B4AF27026B64}" dt="2021-06-21T15:52:41.703" v="3537" actId="13244"/>
          <ac:spMkLst>
            <pc:docMk/>
            <pc:sldMk cId="1810864652" sldId="256"/>
            <ac:spMk id="254" creationId="{F1103235-E4F3-45CC-B981-0CA939EB6E4F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58" creationId="{AB9FC151-C2D4-45CE-8E7C-64E1A57F65AB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62" creationId="{986A6CC6-DC2E-4454-970A-50D1F3820997}"/>
          </ac:spMkLst>
        </pc:spChg>
        <pc:spChg chg="add mod ord topLvl">
          <ac:chgData name="Emma Herrod" userId="4c8d2010-b9d2-408f-8f16-a32d9e94894f" providerId="ADAL" clId="{5899FF14-296E-4EB0-88C1-B4AF27026B64}" dt="2021-06-21T16:55:32.208" v="3644" actId="13244"/>
          <ac:spMkLst>
            <pc:docMk/>
            <pc:sldMk cId="1810864652" sldId="256"/>
            <ac:spMk id="263" creationId="{A38D20CE-5D1F-4C24-84B8-6D8A036571BA}"/>
          </ac:spMkLst>
        </pc:spChg>
        <pc:spChg chg="add mod ord topLvl">
          <ac:chgData name="Emma Herrod" userId="4c8d2010-b9d2-408f-8f16-a32d9e94894f" providerId="ADAL" clId="{5899FF14-296E-4EB0-88C1-B4AF27026B64}" dt="2021-06-21T17:02:37.457" v="3656" actId="13244"/>
          <ac:spMkLst>
            <pc:docMk/>
            <pc:sldMk cId="1810864652" sldId="256"/>
            <ac:spMk id="264" creationId="{DDA610B2-1667-4001-94AF-97B9B3BEC702}"/>
          </ac:spMkLst>
        </pc:spChg>
        <pc:spChg chg="add del mod">
          <ac:chgData name="Emma Herrod" userId="4c8d2010-b9d2-408f-8f16-a32d9e94894f" providerId="ADAL" clId="{5899FF14-296E-4EB0-88C1-B4AF27026B64}" dt="2021-05-28T12:56:52.394" v="726" actId="478"/>
          <ac:spMkLst>
            <pc:docMk/>
            <pc:sldMk cId="1810864652" sldId="256"/>
            <ac:spMk id="265" creationId="{2F45840F-BD5F-4B6C-9820-E721D0DA864F}"/>
          </ac:spMkLst>
        </pc:spChg>
        <pc:spChg chg="add mod">
          <ac:chgData name="Emma Herrod" userId="4c8d2010-b9d2-408f-8f16-a32d9e94894f" providerId="ADAL" clId="{5899FF14-296E-4EB0-88C1-B4AF27026B64}" dt="2021-05-28T12:59:04.353" v="829" actId="1076"/>
          <ac:spMkLst>
            <pc:docMk/>
            <pc:sldMk cId="1810864652" sldId="256"/>
            <ac:spMk id="268" creationId="{2C98BA04-27FE-4F24-AC7C-3C4545AAD2BF}"/>
          </ac:spMkLst>
        </pc:spChg>
        <pc:spChg chg="add del mod">
          <ac:chgData name="Emma Herrod" userId="4c8d2010-b9d2-408f-8f16-a32d9e94894f" providerId="ADAL" clId="{5899FF14-296E-4EB0-88C1-B4AF27026B64}" dt="2021-06-08T17:07:58.993" v="908" actId="478"/>
          <ac:spMkLst>
            <pc:docMk/>
            <pc:sldMk cId="1810864652" sldId="256"/>
            <ac:spMk id="270" creationId="{BD144CAC-8F88-4105-B2DD-3F1BA59D041B}"/>
          </ac:spMkLst>
        </pc:s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3" creationId="{0A7B7877-34E6-4278-A2BD-7EEF78074EE4}"/>
          </ac:grpSpMkLst>
        </pc:grpChg>
        <pc:grpChg chg="add mod">
          <ac:chgData name="Emma Herrod" userId="4c8d2010-b9d2-408f-8f16-a32d9e94894f" providerId="ADAL" clId="{5899FF14-296E-4EB0-88C1-B4AF27026B64}" dt="2021-06-08T17:08:24.075" v="913" actId="164"/>
          <ac:grpSpMkLst>
            <pc:docMk/>
            <pc:sldMk cId="1810864652" sldId="256"/>
            <ac:grpSpMk id="3" creationId="{42E1C868-1A5B-458C-B182-EF1C3A13F1EE}"/>
          </ac:grpSpMkLst>
        </pc:grpChg>
        <pc:grpChg chg="del">
          <ac:chgData name="Emma Herrod" userId="4c8d2010-b9d2-408f-8f16-a32d9e94894f" providerId="ADAL" clId="{5899FF14-296E-4EB0-88C1-B4AF27026B64}" dt="2021-05-28T10:27:21.397" v="75" actId="478"/>
          <ac:grpSpMkLst>
            <pc:docMk/>
            <pc:sldMk cId="1810864652" sldId="256"/>
            <ac:grpSpMk id="3" creationId="{D689EAD6-B122-4BE4-A1FF-4F476E33AC3E}"/>
          </ac:grpSpMkLst>
        </pc:grpChg>
        <pc:grpChg chg="add del mod">
          <ac:chgData name="Emma Herrod" userId="4c8d2010-b9d2-408f-8f16-a32d9e94894f" providerId="ADAL" clId="{5899FF14-296E-4EB0-88C1-B4AF27026B64}" dt="2021-06-08T17:11:11.437" v="929" actId="165"/>
          <ac:grpSpMkLst>
            <pc:docMk/>
            <pc:sldMk cId="1810864652" sldId="256"/>
            <ac:grpSpMk id="5" creationId="{1CF1C638-42E4-4FE8-AB27-9B770AFF3E92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5" creationId="{CC90895B-C48F-4DD6-BDFE-C4DAD06AD6BC}"/>
          </ac:grpSpMkLst>
        </pc:grpChg>
        <pc:grpChg chg="add del mod">
          <ac:chgData name="Emma Herrod" userId="4c8d2010-b9d2-408f-8f16-a32d9e94894f" providerId="ADAL" clId="{5899FF14-296E-4EB0-88C1-B4AF27026B64}" dt="2021-06-21T15:55:46.493" v="3545" actId="165"/>
          <ac:grpSpMkLst>
            <pc:docMk/>
            <pc:sldMk cId="1810864652" sldId="256"/>
            <ac:grpSpMk id="7" creationId="{137E7DDE-6EE9-4072-A7ED-7F254E58ECAA}"/>
          </ac:grpSpMkLst>
        </pc:grpChg>
        <pc:grpChg chg="add del mod">
          <ac:chgData name="Emma Herrod" userId="4c8d2010-b9d2-408f-8f16-a32d9e94894f" providerId="ADAL" clId="{5899FF14-296E-4EB0-88C1-B4AF27026B64}" dt="2021-06-16T13:19:30.058" v="2905" actId="478"/>
          <ac:grpSpMkLst>
            <pc:docMk/>
            <pc:sldMk cId="1810864652" sldId="256"/>
            <ac:grpSpMk id="9" creationId="{A6554352-A58B-4614-855B-C7C9298EA400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10" creationId="{05864653-80A7-4E90-AFD5-957C8412CD10}"/>
          </ac:grpSpMkLst>
        </pc:grpChg>
        <pc:grpChg chg="add del mod">
          <ac:chgData name="Emma Herrod" userId="4c8d2010-b9d2-408f-8f16-a32d9e94894f" providerId="ADAL" clId="{5899FF14-296E-4EB0-88C1-B4AF27026B64}" dt="2021-06-09T13:56:14.512" v="2073" actId="478"/>
          <ac:grpSpMkLst>
            <pc:docMk/>
            <pc:sldMk cId="1810864652" sldId="256"/>
            <ac:grpSpMk id="11" creationId="{E461A3A9-41F0-497B-ACB2-CBA112C8846E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12" creationId="{5F9C5BE4-7DDE-4698-AD2E-3E67309D84CE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13" creationId="{28F69E85-54FC-42DD-BDEE-AF40AB53916D}"/>
          </ac:grpSpMkLst>
        </pc:grpChg>
        <pc:grpChg chg="add 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14" creationId="{C1292544-B430-41A0-B1DD-DB2858D99D9E}"/>
          </ac:grpSpMkLst>
        </pc:grpChg>
        <pc:grpChg chg="add 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15" creationId="{9683B50A-E666-4E48-A67E-52DE6931059D}"/>
          </ac:grpSpMkLst>
        </pc:grpChg>
        <pc:grpChg chg="add 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16" creationId="{D5D5F255-B3A1-4AAE-852B-01E4C7A0BE1C}"/>
          </ac:grpSpMkLst>
        </pc:grpChg>
        <pc:grpChg chg="add 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17" creationId="{D45ED836-5761-493F-8853-5DF6B69A3898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18" creationId="{467B7024-9BAD-494A-976C-B95B60B4EC87}"/>
          </ac:grpSpMkLst>
        </pc:grpChg>
        <pc:grpChg chg="add del mod">
          <ac:chgData name="Emma Herrod" userId="4c8d2010-b9d2-408f-8f16-a32d9e94894f" providerId="ADAL" clId="{5899FF14-296E-4EB0-88C1-B4AF27026B64}" dt="2021-06-08T17:07:58.993" v="908" actId="478"/>
          <ac:grpSpMkLst>
            <pc:docMk/>
            <pc:sldMk cId="1810864652" sldId="256"/>
            <ac:grpSpMk id="19" creationId="{58568067-A30F-4D71-9FF9-C3E34E38B091}"/>
          </ac:grpSpMkLst>
        </pc:grpChg>
        <pc:grpChg chg="add del mod">
          <ac:chgData name="Emma Herrod" userId="4c8d2010-b9d2-408f-8f16-a32d9e94894f" providerId="ADAL" clId="{5899FF14-296E-4EB0-88C1-B4AF27026B64}" dt="2021-06-21T15:55:12.984" v="3543" actId="165"/>
          <ac:grpSpMkLst>
            <pc:docMk/>
            <pc:sldMk cId="1810864652" sldId="256"/>
            <ac:grpSpMk id="19" creationId="{F95CBD93-7F53-4077-BC3E-7813DE86A411}"/>
          </ac:grpSpMkLst>
        </pc:grpChg>
        <pc:grpChg chg="add 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20" creationId="{93708010-1BAC-4FFD-83D5-7E64A8D91057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1" creationId="{E2D0A5CD-89E7-4609-949A-EB0216DAD18F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2" creationId="{3F5A642B-55A5-41AA-AFD8-137D94290064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4" creationId="{ECBE76C1-40DE-41BF-A22B-3583B04AF2E3}"/>
          </ac:grpSpMkLst>
        </pc:grpChg>
        <pc:grpChg chg="add del mod topLvl">
          <ac:chgData name="Emma Herrod" userId="4c8d2010-b9d2-408f-8f16-a32d9e94894f" providerId="ADAL" clId="{5899FF14-296E-4EB0-88C1-B4AF27026B64}" dt="2021-06-21T16:47:30.049" v="3605" actId="165"/>
          <ac:grpSpMkLst>
            <pc:docMk/>
            <pc:sldMk cId="1810864652" sldId="256"/>
            <ac:grpSpMk id="25" creationId="{B2D02E4A-D2DD-4DD2-A40A-329AB6106DF8}"/>
          </ac:grpSpMkLst>
        </pc:grpChg>
        <pc:grpChg chg="add del mod topLvl">
          <ac:chgData name="Emma Herrod" userId="4c8d2010-b9d2-408f-8f16-a32d9e94894f" providerId="ADAL" clId="{5899FF14-296E-4EB0-88C1-B4AF27026B64}" dt="2021-06-21T16:47:30.049" v="3605" actId="165"/>
          <ac:grpSpMkLst>
            <pc:docMk/>
            <pc:sldMk cId="1810864652" sldId="256"/>
            <ac:grpSpMk id="26" creationId="{ED3BF350-DF1B-4459-8B9D-2A4B90ADD82A}"/>
          </ac:grpSpMkLst>
        </pc:grpChg>
        <pc:grpChg chg="add del mod topLvl">
          <ac:chgData name="Emma Herrod" userId="4c8d2010-b9d2-408f-8f16-a32d9e94894f" providerId="ADAL" clId="{5899FF14-296E-4EB0-88C1-B4AF27026B64}" dt="2021-06-21T16:47:30.049" v="3605" actId="165"/>
          <ac:grpSpMkLst>
            <pc:docMk/>
            <pc:sldMk cId="1810864652" sldId="256"/>
            <ac:grpSpMk id="27" creationId="{5FFE2983-A529-49C5-A531-3316DACE9016}"/>
          </ac:grpSpMkLst>
        </pc:grpChg>
        <pc:grpChg chg="add del mod topLvl">
          <ac:chgData name="Emma Herrod" userId="4c8d2010-b9d2-408f-8f16-a32d9e94894f" providerId="ADAL" clId="{5899FF14-296E-4EB0-88C1-B4AF27026B64}" dt="2021-06-21T16:47:30.049" v="3605" actId="165"/>
          <ac:grpSpMkLst>
            <pc:docMk/>
            <pc:sldMk cId="1810864652" sldId="256"/>
            <ac:grpSpMk id="28" creationId="{0FF666DA-9B64-4181-A05E-08F5C8E9BA03}"/>
          </ac:grpSpMkLst>
        </pc:grpChg>
        <pc:grpChg chg="add mod">
          <ac:chgData name="Emma Herrod" userId="4c8d2010-b9d2-408f-8f16-a32d9e94894f" providerId="ADAL" clId="{5899FF14-296E-4EB0-88C1-B4AF27026B64}" dt="2021-06-09T16:18:18.388" v="2595" actId="1037"/>
          <ac:grpSpMkLst>
            <pc:docMk/>
            <pc:sldMk cId="1810864652" sldId="256"/>
            <ac:grpSpMk id="29" creationId="{2171733D-1666-4EE6-8B59-BF022602ED7A}"/>
          </ac:grpSpMkLst>
        </pc:grpChg>
        <pc:grpChg chg="add del mod topLvl">
          <ac:chgData name="Emma Herrod" userId="4c8d2010-b9d2-408f-8f16-a32d9e94894f" providerId="ADAL" clId="{5899FF14-296E-4EB0-88C1-B4AF27026B64}" dt="2021-06-21T17:06:02.595" v="3670" actId="165"/>
          <ac:grpSpMkLst>
            <pc:docMk/>
            <pc:sldMk cId="1810864652" sldId="256"/>
            <ac:grpSpMk id="30" creationId="{05E657FA-40D7-4DAC-A8E7-0A69E8E9CAB6}"/>
          </ac:grpSpMkLst>
        </pc:grpChg>
        <pc:grpChg chg="add del mod">
          <ac:chgData name="Emma Herrod" userId="4c8d2010-b9d2-408f-8f16-a32d9e94894f" providerId="ADAL" clId="{5899FF14-296E-4EB0-88C1-B4AF27026B64}" dt="2021-06-09T14:00:48.799" v="2193" actId="165"/>
          <ac:grpSpMkLst>
            <pc:docMk/>
            <pc:sldMk cId="1810864652" sldId="256"/>
            <ac:grpSpMk id="31" creationId="{0EDB5F49-E5D7-4E9E-9C2A-E61C0D1D7A02}"/>
          </ac:grpSpMkLst>
        </pc:grpChg>
        <pc:grpChg chg="del mod topLvl">
          <ac:chgData name="Emma Herrod" userId="4c8d2010-b9d2-408f-8f16-a32d9e94894f" providerId="ADAL" clId="{5899FF14-296E-4EB0-88C1-B4AF27026B64}" dt="2021-06-21T15:56:05.148" v="3547" actId="165"/>
          <ac:grpSpMkLst>
            <pc:docMk/>
            <pc:sldMk cId="1810864652" sldId="256"/>
            <ac:grpSpMk id="33" creationId="{0D841972-92C8-4311-B72A-1381C61FA24E}"/>
          </ac:grpSpMkLst>
        </pc:grpChg>
        <pc:grpChg chg="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34" creationId="{7A2711E8-D1A5-4376-AA0E-29F18B7DBE97}"/>
          </ac:grpSpMkLst>
        </pc:grpChg>
        <pc:grpChg chg="del">
          <ac:chgData name="Emma Herrod" userId="4c8d2010-b9d2-408f-8f16-a32d9e94894f" providerId="ADAL" clId="{5899FF14-296E-4EB0-88C1-B4AF27026B64}" dt="2021-05-28T10:27:16.849" v="71" actId="478"/>
          <ac:grpSpMkLst>
            <pc:docMk/>
            <pc:sldMk cId="1810864652" sldId="256"/>
            <ac:grpSpMk id="36" creationId="{186236F7-DFAF-49B4-AEA6-2B4ED4746F75}"/>
          </ac:grpSpMkLst>
        </pc:grpChg>
        <pc:grpChg chg="del">
          <ac:chgData name="Emma Herrod" userId="4c8d2010-b9d2-408f-8f16-a32d9e94894f" providerId="ADAL" clId="{5899FF14-296E-4EB0-88C1-B4AF27026B64}" dt="2021-05-28T10:27:15.359" v="70" actId="478"/>
          <ac:grpSpMkLst>
            <pc:docMk/>
            <pc:sldMk cId="1810864652" sldId="256"/>
            <ac:grpSpMk id="55" creationId="{4DB39876-84E9-4E50-A914-B05E8E7A509C}"/>
          </ac:grpSpMkLst>
        </pc:grpChg>
        <pc:grpChg chg="del">
          <ac:chgData name="Emma Herrod" userId="4c8d2010-b9d2-408f-8f16-a32d9e94894f" providerId="ADAL" clId="{5899FF14-296E-4EB0-88C1-B4AF27026B64}" dt="2021-05-28T10:27:20.375" v="74" actId="478"/>
          <ac:grpSpMkLst>
            <pc:docMk/>
            <pc:sldMk cId="1810864652" sldId="256"/>
            <ac:grpSpMk id="56" creationId="{727073F3-576E-4AF3-8E7C-9DAD9B53F5B0}"/>
          </ac:grpSpMkLst>
        </pc:grpChg>
        <pc:grpChg chg="add del mod">
          <ac:chgData name="Emma Herrod" userId="4c8d2010-b9d2-408f-8f16-a32d9e94894f" providerId="ADAL" clId="{5899FF14-296E-4EB0-88C1-B4AF27026B64}" dt="2021-06-08T17:11:06.070" v="928" actId="165"/>
          <ac:grpSpMkLst>
            <pc:docMk/>
            <pc:sldMk cId="1810864652" sldId="256"/>
            <ac:grpSpMk id="104" creationId="{B7DBBF24-7291-45CF-806E-54D50417F1BB}"/>
          </ac:grpSpMkLst>
        </pc:grpChg>
        <pc:grpChg chg="del">
          <ac:chgData name="Emma Herrod" userId="4c8d2010-b9d2-408f-8f16-a32d9e94894f" providerId="ADAL" clId="{5899FF14-296E-4EB0-88C1-B4AF27026B64}" dt="2021-05-28T10:27:18.036" v="72" actId="478"/>
          <ac:grpSpMkLst>
            <pc:docMk/>
            <pc:sldMk cId="1810864652" sldId="256"/>
            <ac:grpSpMk id="115" creationId="{E8676427-CCCB-45A4-99C1-46D3A03AD466}"/>
          </ac:grpSpMkLst>
        </pc:grpChg>
        <pc:grpChg chg="del">
          <ac:chgData name="Emma Herrod" userId="4c8d2010-b9d2-408f-8f16-a32d9e94894f" providerId="ADAL" clId="{5899FF14-296E-4EB0-88C1-B4AF27026B64}" dt="2021-05-28T10:27:19.070" v="73" actId="478"/>
          <ac:grpSpMkLst>
            <pc:docMk/>
            <pc:sldMk cId="1810864652" sldId="256"/>
            <ac:grpSpMk id="119" creationId="{FD5B0D75-718E-4EC3-A9FB-FEDADA935E98}"/>
          </ac:grpSpMkLst>
        </pc:grpChg>
        <pc:grpChg chg="del mod topLvl">
          <ac:chgData name="Emma Herrod" userId="4c8d2010-b9d2-408f-8f16-a32d9e94894f" providerId="ADAL" clId="{5899FF14-296E-4EB0-88C1-B4AF27026B64}" dt="2021-06-21T16:32:10.297" v="3591" actId="165"/>
          <ac:grpSpMkLst>
            <pc:docMk/>
            <pc:sldMk cId="1810864652" sldId="256"/>
            <ac:grpSpMk id="174" creationId="{E41BFB06-F721-44D3-BA61-496CC25E159A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184" creationId="{A785FA72-41FB-470B-B704-B6FC60FB0EE4}"/>
          </ac:grpSpMkLst>
        </pc:grpChg>
        <pc:grpChg chg="del">
          <ac:chgData name="Emma Herrod" userId="4c8d2010-b9d2-408f-8f16-a32d9e94894f" providerId="ADAL" clId="{5899FF14-296E-4EB0-88C1-B4AF27026B64}" dt="2021-05-28T12:24:36.335" v="83" actId="478"/>
          <ac:grpSpMkLst>
            <pc:docMk/>
            <pc:sldMk cId="1810864652" sldId="256"/>
            <ac:grpSpMk id="196" creationId="{CEE7E0D1-A9B9-4AC4-B8AF-40D6E82D2194}"/>
          </ac:grpSpMkLst>
        </pc:grpChg>
        <pc:grpChg chg="del">
          <ac:chgData name="Emma Herrod" userId="4c8d2010-b9d2-408f-8f16-a32d9e94894f" providerId="ADAL" clId="{5899FF14-296E-4EB0-88C1-B4AF27026B64}" dt="2021-05-28T12:24:36.335" v="83" actId="478"/>
          <ac:grpSpMkLst>
            <pc:docMk/>
            <pc:sldMk cId="1810864652" sldId="256"/>
            <ac:grpSpMk id="202" creationId="{04801F9D-B9A4-4A56-8C18-90807799A20B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08" creationId="{C0177163-2BE4-4348-99CC-31C0A257102B}"/>
          </ac:grpSpMkLst>
        </pc:grpChg>
        <pc:grpChg chg="del">
          <ac:chgData name="Emma Herrod" userId="4c8d2010-b9d2-408f-8f16-a32d9e94894f" providerId="ADAL" clId="{5899FF14-296E-4EB0-88C1-B4AF27026B64}" dt="2021-05-28T12:24:36.335" v="83" actId="478"/>
          <ac:grpSpMkLst>
            <pc:docMk/>
            <pc:sldMk cId="1810864652" sldId="256"/>
            <ac:grpSpMk id="210" creationId="{7F6DB6AD-C921-4155-866C-D7312B32025C}"/>
          </ac:grpSpMkLst>
        </pc:grpChg>
        <pc:grpChg chg="del">
          <ac:chgData name="Emma Herrod" userId="4c8d2010-b9d2-408f-8f16-a32d9e94894f" providerId="ADAL" clId="{5899FF14-296E-4EB0-88C1-B4AF27026B64}" dt="2021-05-28T12:24:36.335" v="83" actId="478"/>
          <ac:grpSpMkLst>
            <pc:docMk/>
            <pc:sldMk cId="1810864652" sldId="256"/>
            <ac:grpSpMk id="218" creationId="{CF5D174E-0174-4FCB-B873-C08767122B43}"/>
          </ac:grpSpMkLst>
        </pc:grpChg>
        <pc:grpChg chg="add del mod topLvl">
          <ac:chgData name="Emma Herrod" userId="4c8d2010-b9d2-408f-8f16-a32d9e94894f" providerId="ADAL" clId="{5899FF14-296E-4EB0-88C1-B4AF27026B64}" dt="2021-06-21T16:47:30.049" v="3605" actId="165"/>
          <ac:grpSpMkLst>
            <pc:docMk/>
            <pc:sldMk cId="1810864652" sldId="256"/>
            <ac:grpSpMk id="224" creationId="{D37FD473-AB2B-4168-8AAA-021C959C993D}"/>
          </ac:grpSpMkLst>
        </pc:grpChg>
        <pc:grpChg chg="del">
          <ac:chgData name="Emma Herrod" userId="4c8d2010-b9d2-408f-8f16-a32d9e94894f" providerId="ADAL" clId="{5899FF14-296E-4EB0-88C1-B4AF27026B64}" dt="2021-05-28T12:24:36.335" v="83" actId="478"/>
          <ac:grpSpMkLst>
            <pc:docMk/>
            <pc:sldMk cId="1810864652" sldId="256"/>
            <ac:grpSpMk id="225" creationId="{0199D5DF-68E5-447B-8354-ED89BF85575E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25" creationId="{DDDA1CD0-8A78-4EAC-BE92-BBD69547AFBB}"/>
          </ac:grpSpMkLst>
        </pc:grpChg>
        <pc:grpChg chg="add del mod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26" creationId="{59882B2C-8B9B-4317-99F1-D3CB4C9B6904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28" creationId="{C220A6EB-BE1B-43DA-BE42-629CD38E0CA0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29" creationId="{6184B999-9774-4478-8781-293A5A0F3AA9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30" creationId="{400C5DDA-60D8-4CB5-8E0A-472D1D549448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33" creationId="{8DE69B54-E72D-46C9-A600-FB8C8C946F7E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39" creationId="{ACB6700C-2E8B-41DF-9640-62DBE2CB4F27}"/>
          </ac:grpSpMkLst>
        </pc:grpChg>
        <pc:grpChg chg="add del mod topLvl">
          <ac:chgData name="Emma Herrod" userId="4c8d2010-b9d2-408f-8f16-a32d9e94894f" providerId="ADAL" clId="{5899FF14-296E-4EB0-88C1-B4AF27026B64}" dt="2021-06-21T15:55:59.078" v="3546" actId="165"/>
          <ac:grpSpMkLst>
            <pc:docMk/>
            <pc:sldMk cId="1810864652" sldId="256"/>
            <ac:grpSpMk id="240" creationId="{23519EE4-CFB1-4D22-961E-437F04F7D856}"/>
          </ac:grpSpMkLst>
        </pc:grp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5" creationId="{16F20CDF-697C-43B2-8E57-C78C9D442690}"/>
          </ac:picMkLst>
        </pc:pic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6" creationId="{2BB20971-5F8D-4A12-96FF-CDF4C2E075DE}"/>
          </ac:picMkLst>
        </pc:pic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7" creationId="{8D70A6CB-5A22-4760-81D5-C28541D29BEC}"/>
          </ac:picMkLst>
        </pc:picChg>
        <pc:picChg chg="mod topLvl">
          <ac:chgData name="Emma Herrod" userId="4c8d2010-b9d2-408f-8f16-a32d9e94894f" providerId="ADAL" clId="{5899FF14-296E-4EB0-88C1-B4AF27026B64}" dt="2021-06-21T16:47:30.049" v="3605" actId="165"/>
          <ac:picMkLst>
            <pc:docMk/>
            <pc:sldMk cId="1810864652" sldId="256"/>
            <ac:picMk id="8" creationId="{59389BC0-D278-4E27-9900-47AAC36E38DD}"/>
          </ac:picMkLst>
        </pc:picChg>
        <pc:picChg chg="mod topLvl">
          <ac:chgData name="Emma Herrod" userId="4c8d2010-b9d2-408f-8f16-a32d9e94894f" providerId="ADAL" clId="{5899FF14-296E-4EB0-88C1-B4AF27026B64}" dt="2021-06-21T16:31:28.207" v="3581" actId="962"/>
          <ac:picMkLst>
            <pc:docMk/>
            <pc:sldMk cId="1810864652" sldId="256"/>
            <ac:picMk id="11" creationId="{FA595B96-7FEC-42B9-862E-9071E172BFBE}"/>
          </ac:picMkLst>
        </pc:picChg>
        <pc:picChg chg="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18" creationId="{AAFDA07F-1799-4EF9-9FD5-7BB18AD43838}"/>
          </ac:picMkLst>
        </pc:pic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22" creationId="{1BA47FDF-CC17-4033-9DC2-72A20855D8AF}"/>
          </ac:picMkLst>
        </pc:picChg>
        <pc:picChg chg="add del mod topLvl">
          <ac:chgData name="Emma Herrod" userId="4c8d2010-b9d2-408f-8f16-a32d9e94894f" providerId="ADAL" clId="{5899FF14-296E-4EB0-88C1-B4AF27026B64}" dt="2021-06-09T13:58:31.392" v="2141" actId="1076"/>
          <ac:picMkLst>
            <pc:docMk/>
            <pc:sldMk cId="1810864652" sldId="256"/>
            <ac:picMk id="23" creationId="{CD06FE3A-005B-4508-811C-2ED61854A6FD}"/>
          </ac:picMkLst>
        </pc:pic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28" creationId="{4655199F-E4CA-4CF4-94EC-B941C9D39B7E}"/>
          </ac:picMkLst>
        </pc:picChg>
        <pc:picChg chg="del">
          <ac:chgData name="Emma Herrod" userId="4c8d2010-b9d2-408f-8f16-a32d9e94894f" providerId="ADAL" clId="{5899FF14-296E-4EB0-88C1-B4AF27026B64}" dt="2021-05-28T12:24:36.335" v="83" actId="478"/>
          <ac:picMkLst>
            <pc:docMk/>
            <pc:sldMk cId="1810864652" sldId="256"/>
            <ac:picMk id="35" creationId="{2FB9273F-8ED6-4DF6-9F68-C0E6E4604C34}"/>
          </ac:picMkLst>
        </pc:picChg>
        <pc:picChg chg="mod ord topLvl">
          <ac:chgData name="Emma Herrod" userId="4c8d2010-b9d2-408f-8f16-a32d9e94894f" providerId="ADAL" clId="{5899FF14-296E-4EB0-88C1-B4AF27026B64}" dt="2021-06-21T16:55:58.068" v="3647" actId="13244"/>
          <ac:picMkLst>
            <pc:docMk/>
            <pc:sldMk cId="1810864652" sldId="256"/>
            <ac:picMk id="40" creationId="{7711CFDA-87F9-4DD4-BD4B-20CE464304E2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42" creationId="{810ADE52-14FF-4388-8CD4-A709C36479EC}"/>
          </ac:picMkLst>
        </pc:picChg>
        <pc:picChg chg="mod topLvl">
          <ac:chgData name="Emma Herrod" userId="4c8d2010-b9d2-408f-8f16-a32d9e94894f" providerId="ADAL" clId="{5899FF14-296E-4EB0-88C1-B4AF27026B64}" dt="2021-06-21T16:32:29.610" v="3596" actId="962"/>
          <ac:picMkLst>
            <pc:docMk/>
            <pc:sldMk cId="1810864652" sldId="256"/>
            <ac:picMk id="57" creationId="{B9BF55B3-6BCA-4B3E-BE6B-8D3E7417789F}"/>
          </ac:picMkLst>
        </pc:picChg>
        <pc:picChg chg="mod topLvl">
          <ac:chgData name="Emma Herrod" userId="4c8d2010-b9d2-408f-8f16-a32d9e94894f" providerId="ADAL" clId="{5899FF14-296E-4EB0-88C1-B4AF27026B64}" dt="2021-06-21T16:32:30.755" v="3597" actId="962"/>
          <ac:picMkLst>
            <pc:docMk/>
            <pc:sldMk cId="1810864652" sldId="256"/>
            <ac:picMk id="64" creationId="{FB185D65-69E0-487F-8BC5-BB1AAABD4D9F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13" creationId="{BD9EA392-D6FB-4CEB-9448-CF0C0D9655E6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15" creationId="{6115AE1A-D4BF-4E2D-ADC8-773C01001012}"/>
          </ac:picMkLst>
        </pc:picChg>
        <pc:picChg chg="mod ord topLvl">
          <ac:chgData name="Emma Herrod" userId="4c8d2010-b9d2-408f-8f16-a32d9e94894f" providerId="ADAL" clId="{5899FF14-296E-4EB0-88C1-B4AF27026B64}" dt="2021-06-21T16:48:19.197" v="3610" actId="13244"/>
          <ac:picMkLst>
            <pc:docMk/>
            <pc:sldMk cId="1810864652" sldId="256"/>
            <ac:picMk id="118" creationId="{4828C065-E96B-48E5-A861-199840972B9D}"/>
          </ac:picMkLst>
        </pc:picChg>
        <pc:picChg chg="mod ord topLvl">
          <ac:chgData name="Emma Herrod" userId="4c8d2010-b9d2-408f-8f16-a32d9e94894f" providerId="ADAL" clId="{5899FF14-296E-4EB0-88C1-B4AF27026B64}" dt="2021-06-21T16:52:17.758" v="3627" actId="13244"/>
          <ac:picMkLst>
            <pc:docMk/>
            <pc:sldMk cId="1810864652" sldId="256"/>
            <ac:picMk id="120" creationId="{9BED307C-A61A-4BE1-868C-91B7689075C0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21" creationId="{A5FA18A2-B6EA-4025-8C07-6E32E64915C4}"/>
          </ac:picMkLst>
        </pc:picChg>
        <pc:picChg chg="mod topLvl">
          <ac:chgData name="Emma Herrod" userId="4c8d2010-b9d2-408f-8f16-a32d9e94894f" providerId="ADAL" clId="{5899FF14-296E-4EB0-88C1-B4AF27026B64}" dt="2021-06-21T16:47:30.049" v="3605" actId="165"/>
          <ac:picMkLst>
            <pc:docMk/>
            <pc:sldMk cId="1810864652" sldId="256"/>
            <ac:picMk id="122" creationId="{4A4F870C-66E1-49C3-9CA2-9F577E18C20E}"/>
          </ac:picMkLst>
        </pc:picChg>
        <pc:picChg chg="mod ord topLvl">
          <ac:chgData name="Emma Herrod" userId="4c8d2010-b9d2-408f-8f16-a32d9e94894f" providerId="ADAL" clId="{5899FF14-296E-4EB0-88C1-B4AF27026B64}" dt="2021-06-21T16:54:03.294" v="3635" actId="13244"/>
          <ac:picMkLst>
            <pc:docMk/>
            <pc:sldMk cId="1810864652" sldId="256"/>
            <ac:picMk id="124" creationId="{18D31110-58C4-409B-A8B0-FA8DB1882497}"/>
          </ac:picMkLst>
        </pc:picChg>
        <pc:picChg chg="mod topLvl">
          <ac:chgData name="Emma Herrod" userId="4c8d2010-b9d2-408f-8f16-a32d9e94894f" providerId="ADAL" clId="{5899FF14-296E-4EB0-88C1-B4AF27026B64}" dt="2021-06-21T16:32:18.544" v="3592" actId="962"/>
          <ac:picMkLst>
            <pc:docMk/>
            <pc:sldMk cId="1810864652" sldId="256"/>
            <ac:picMk id="125" creationId="{EF00A63D-509A-4C4F-9F07-F7BD4D4AFE61}"/>
          </ac:picMkLst>
        </pc:picChg>
        <pc:picChg chg="mod topLvl">
          <ac:chgData name="Emma Herrod" userId="4c8d2010-b9d2-408f-8f16-a32d9e94894f" providerId="ADAL" clId="{5899FF14-296E-4EB0-88C1-B4AF27026B64}" dt="2021-06-21T16:47:30.049" v="3605" actId="165"/>
          <ac:picMkLst>
            <pc:docMk/>
            <pc:sldMk cId="1810864652" sldId="256"/>
            <ac:picMk id="130" creationId="{BA3B6C64-982B-432B-8DE9-29AFE69B43D8}"/>
          </ac:picMkLst>
        </pc:picChg>
        <pc:picChg chg="mod topLvl">
          <ac:chgData name="Emma Herrod" userId="4c8d2010-b9d2-408f-8f16-a32d9e94894f" providerId="ADAL" clId="{5899FF14-296E-4EB0-88C1-B4AF27026B64}" dt="2021-06-21T16:47:30.049" v="3605" actId="165"/>
          <ac:picMkLst>
            <pc:docMk/>
            <pc:sldMk cId="1810864652" sldId="256"/>
            <ac:picMk id="133" creationId="{813C9858-F72A-4EAA-BF89-C81CE3D23CFC}"/>
          </ac:picMkLst>
        </pc:picChg>
        <pc:picChg chg="add del mod topLvl">
          <ac:chgData name="Emma Herrod" userId="4c8d2010-b9d2-408f-8f16-a32d9e94894f" providerId="ADAL" clId="{5899FF14-296E-4EB0-88C1-B4AF27026B64}" dt="2021-06-09T13:58:31.392" v="2141" actId="1076"/>
          <ac:picMkLst>
            <pc:docMk/>
            <pc:sldMk cId="1810864652" sldId="256"/>
            <ac:picMk id="134" creationId="{7CCE7994-06E7-4F53-B357-D0D6F6AFF3D5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36" creationId="{F03A3F83-E2A7-415F-8B43-B05F8DC66134}"/>
          </ac:picMkLst>
        </pc:picChg>
        <pc:picChg chg="mod topLvl">
          <ac:chgData name="Emma Herrod" userId="4c8d2010-b9d2-408f-8f16-a32d9e94894f" providerId="ADAL" clId="{5899FF14-296E-4EB0-88C1-B4AF27026B64}" dt="2021-06-21T17:06:59.344" v="3674" actId="962"/>
          <ac:picMkLst>
            <pc:docMk/>
            <pc:sldMk cId="1810864652" sldId="256"/>
            <ac:picMk id="137" creationId="{4B9F888C-29F7-4CD8-8B67-F615762DC9CB}"/>
          </ac:picMkLst>
        </pc:picChg>
        <pc:picChg chg="add del">
          <ac:chgData name="Emma Herrod" userId="4c8d2010-b9d2-408f-8f16-a32d9e94894f" providerId="ADAL" clId="{5899FF14-296E-4EB0-88C1-B4AF27026B64}" dt="2021-05-28T12:57:01.314" v="728" actId="478"/>
          <ac:picMkLst>
            <pc:docMk/>
            <pc:sldMk cId="1810864652" sldId="256"/>
            <ac:picMk id="137" creationId="{A0077030-45B8-4E03-86AC-8E3C3D922944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142" creationId="{5CCB67C4-5342-4F71-B858-6CC2A8C5A949}"/>
          </ac:picMkLst>
        </pc:picChg>
        <pc:picChg chg="del">
          <ac:chgData name="Emma Herrod" userId="4c8d2010-b9d2-408f-8f16-a32d9e94894f" providerId="ADAL" clId="{5899FF14-296E-4EB0-88C1-B4AF27026B64}" dt="2021-05-28T12:59:23.833" v="830" actId="478"/>
          <ac:picMkLst>
            <pc:docMk/>
            <pc:sldMk cId="1810864652" sldId="256"/>
            <ac:picMk id="143" creationId="{3377E5F3-5930-4E5D-925D-FFE8C15B11FC}"/>
          </ac:picMkLst>
        </pc:picChg>
        <pc:picChg chg="mod topLvl">
          <ac:chgData name="Emma Herrod" userId="4c8d2010-b9d2-408f-8f16-a32d9e94894f" providerId="ADAL" clId="{5899FF14-296E-4EB0-88C1-B4AF27026B64}" dt="2021-06-21T15:55:46.493" v="3545" actId="165"/>
          <ac:picMkLst>
            <pc:docMk/>
            <pc:sldMk cId="1810864652" sldId="256"/>
            <ac:picMk id="145" creationId="{5DE924BE-DE5E-4B6B-A5E3-20A3642BFC27}"/>
          </ac:picMkLst>
        </pc:picChg>
        <pc:picChg chg="add del mod topLvl">
          <ac:chgData name="Emma Herrod" userId="4c8d2010-b9d2-408f-8f16-a32d9e94894f" providerId="ADAL" clId="{5899FF14-296E-4EB0-88C1-B4AF27026B64}" dt="2021-06-16T13:19:25.451" v="2904" actId="478"/>
          <ac:picMkLst>
            <pc:docMk/>
            <pc:sldMk cId="1810864652" sldId="256"/>
            <ac:picMk id="146" creationId="{66941C5F-E9E1-4737-880E-DAA4BF0D0023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148" creationId="{AA400D83-FF64-4DBC-A4F3-A2EFE95D89F8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52" creationId="{93D580A6-F287-4689-876E-3DA6858EFE72}"/>
          </ac:picMkLst>
        </pc:picChg>
        <pc:picChg chg="mod ord topLvl">
          <ac:chgData name="Emma Herrod" userId="4c8d2010-b9d2-408f-8f16-a32d9e94894f" providerId="ADAL" clId="{5899FF14-296E-4EB0-88C1-B4AF27026B64}" dt="2021-06-21T17:01:08.703" v="3650" actId="13244"/>
          <ac:picMkLst>
            <pc:docMk/>
            <pc:sldMk cId="1810864652" sldId="256"/>
            <ac:picMk id="154" creationId="{34ED5791-66C2-413F-9DD1-E68D6C4F9D5B}"/>
          </ac:picMkLst>
        </pc:picChg>
        <pc:picChg chg="del mod">
          <ac:chgData name="Emma Herrod" userId="4c8d2010-b9d2-408f-8f16-a32d9e94894f" providerId="ADAL" clId="{5899FF14-296E-4EB0-88C1-B4AF27026B64}" dt="2021-05-28T12:45:28.161" v="495" actId="478"/>
          <ac:picMkLst>
            <pc:docMk/>
            <pc:sldMk cId="1810864652" sldId="256"/>
            <ac:picMk id="155" creationId="{8F641E52-E1F3-4B8B-AC4A-DB657D68B3E5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56" creationId="{692B9D7E-BF01-4400-A98E-E4B729A52E94}"/>
          </ac:picMkLst>
        </pc:picChg>
        <pc:picChg chg="mod topLvl">
          <ac:chgData name="Emma Herrod" userId="4c8d2010-b9d2-408f-8f16-a32d9e94894f" providerId="ADAL" clId="{5899FF14-296E-4EB0-88C1-B4AF27026B64}" dt="2021-06-21T16:32:20.154" v="3593" actId="962"/>
          <ac:picMkLst>
            <pc:docMk/>
            <pc:sldMk cId="1810864652" sldId="256"/>
            <ac:picMk id="161" creationId="{E171423A-10FB-4956-A817-1861302D388F}"/>
          </ac:picMkLst>
        </pc:picChg>
        <pc:picChg chg="mod topLvl">
          <ac:chgData name="Emma Herrod" userId="4c8d2010-b9d2-408f-8f16-a32d9e94894f" providerId="ADAL" clId="{5899FF14-296E-4EB0-88C1-B4AF27026B64}" dt="2021-06-21T16:47:30.049" v="3605" actId="165"/>
          <ac:picMkLst>
            <pc:docMk/>
            <pc:sldMk cId="1810864652" sldId="256"/>
            <ac:picMk id="162" creationId="{B38307C8-3493-4012-954A-28C2D7F27F4B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64" creationId="{E5CDB012-00C1-4E92-B6B2-EA6E10134425}"/>
          </ac:picMkLst>
        </pc:picChg>
        <pc:picChg chg="mod topLvl">
          <ac:chgData name="Emma Herrod" userId="4c8d2010-b9d2-408f-8f16-a32d9e94894f" providerId="ADAL" clId="{5899FF14-296E-4EB0-88C1-B4AF27026B64}" dt="2021-06-21T17:06:02.595" v="3670" actId="165"/>
          <ac:picMkLst>
            <pc:docMk/>
            <pc:sldMk cId="1810864652" sldId="256"/>
            <ac:picMk id="166" creationId="{09AAC5F6-4394-4654-913F-97A7048CB33D}"/>
          </ac:picMkLst>
        </pc:picChg>
        <pc:picChg chg="mod topLvl">
          <ac:chgData name="Emma Herrod" userId="4c8d2010-b9d2-408f-8f16-a32d9e94894f" providerId="ADAL" clId="{5899FF14-296E-4EB0-88C1-B4AF27026B64}" dt="2021-06-21T15:56:32.099" v="3551" actId="13244"/>
          <ac:picMkLst>
            <pc:docMk/>
            <pc:sldMk cId="1810864652" sldId="256"/>
            <ac:picMk id="167" creationId="{716ACCDC-7972-476A-A4C7-9C74685379B8}"/>
          </ac:picMkLst>
        </pc:picChg>
        <pc:picChg chg="del">
          <ac:chgData name="Emma Herrod" userId="4c8d2010-b9d2-408f-8f16-a32d9e94894f" providerId="ADAL" clId="{5899FF14-296E-4EB0-88C1-B4AF27026B64}" dt="2021-06-09T12:52:41.633" v="1658" actId="478"/>
          <ac:picMkLst>
            <pc:docMk/>
            <pc:sldMk cId="1810864652" sldId="256"/>
            <ac:picMk id="168" creationId="{D60C26C4-C2C6-43BA-B1CC-6043930D7986}"/>
          </ac:picMkLst>
        </pc:picChg>
        <pc:picChg chg="mod ord topLvl">
          <ac:chgData name="Emma Herrod" userId="4c8d2010-b9d2-408f-8f16-a32d9e94894f" providerId="ADAL" clId="{5899FF14-296E-4EB0-88C1-B4AF27026B64}" dt="2021-06-21T16:49:03.485" v="3613" actId="13244"/>
          <ac:picMkLst>
            <pc:docMk/>
            <pc:sldMk cId="1810864652" sldId="256"/>
            <ac:picMk id="170" creationId="{E7F5CA71-33C6-4B01-BC67-833F1DB1773C}"/>
          </ac:picMkLst>
        </pc:picChg>
        <pc:picChg chg="add del mod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174" creationId="{D8B6D425-6605-4EE0-9033-11C888813ECE}"/>
          </ac:picMkLst>
        </pc:picChg>
        <pc:picChg chg="mod topLvl">
          <ac:chgData name="Emma Herrod" userId="4c8d2010-b9d2-408f-8f16-a32d9e94894f" providerId="ADAL" clId="{5899FF14-296E-4EB0-88C1-B4AF27026B64}" dt="2021-06-21T16:32:28.024" v="3595" actId="962"/>
          <ac:picMkLst>
            <pc:docMk/>
            <pc:sldMk cId="1810864652" sldId="256"/>
            <ac:picMk id="175" creationId="{61D90B17-C2E9-4547-A4E4-380EBA72DEF4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185" creationId="{AE0E92A8-2843-44E7-A028-B1AE9F79DE11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186" creationId="{478DC5BD-4F77-45DC-92D0-C057641F0CB0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86" creationId="{D5A66843-0CBE-49A3-B41F-D981E942D7FA}"/>
          </ac:picMkLst>
        </pc:picChg>
        <pc:picChg chg="mod topLvl">
          <ac:chgData name="Emma Herrod" userId="4c8d2010-b9d2-408f-8f16-a32d9e94894f" providerId="ADAL" clId="{5899FF14-296E-4EB0-88C1-B4AF27026B64}" dt="2021-06-21T16:31:30.845" v="3582" actId="962"/>
          <ac:picMkLst>
            <pc:docMk/>
            <pc:sldMk cId="1810864652" sldId="256"/>
            <ac:picMk id="189" creationId="{6D1A374A-4481-48B7-A19A-16A26A28C895}"/>
          </ac:picMkLst>
        </pc:picChg>
        <pc:picChg chg="add 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90" creationId="{194AEA78-B406-4D53-96B9-648D8F49F7B7}"/>
          </ac:picMkLst>
        </pc:picChg>
        <pc:picChg chg="mod topLvl">
          <ac:chgData name="Emma Herrod" userId="4c8d2010-b9d2-408f-8f16-a32d9e94894f" providerId="ADAL" clId="{5899FF14-296E-4EB0-88C1-B4AF27026B64}" dt="2021-06-21T16:31:32.862" v="3583" actId="962"/>
          <ac:picMkLst>
            <pc:docMk/>
            <pc:sldMk cId="1810864652" sldId="256"/>
            <ac:picMk id="191" creationId="{E121BDA6-91F9-4A5D-A482-33C79F2E4BCB}"/>
          </ac:picMkLst>
        </pc:picChg>
        <pc:picChg chg="mod">
          <ac:chgData name="Emma Herrod" userId="4c8d2010-b9d2-408f-8f16-a32d9e94894f" providerId="ADAL" clId="{5899FF14-296E-4EB0-88C1-B4AF27026B64}" dt="2021-06-21T16:32:58.010" v="3598" actId="962"/>
          <ac:picMkLst>
            <pc:docMk/>
            <pc:sldMk cId="1810864652" sldId="256"/>
            <ac:picMk id="194" creationId="{7EC8A955-5A31-4287-8148-AB12E9625A7E}"/>
          </ac:picMkLst>
        </pc:picChg>
        <pc:picChg chg="mod topLvl">
          <ac:chgData name="Emma Herrod" userId="4c8d2010-b9d2-408f-8f16-a32d9e94894f" providerId="ADAL" clId="{5899FF14-296E-4EB0-88C1-B4AF27026B64}" dt="2021-06-21T16:32:26.614" v="3594" actId="962"/>
          <ac:picMkLst>
            <pc:docMk/>
            <pc:sldMk cId="1810864652" sldId="256"/>
            <ac:picMk id="196" creationId="{DCD21D38-3F0E-4321-9A3F-7E394FCB21A4}"/>
          </ac:picMkLst>
        </pc:picChg>
        <pc:picChg chg="mod topLvl">
          <ac:chgData name="Emma Herrod" userId="4c8d2010-b9d2-408f-8f16-a32d9e94894f" providerId="ADAL" clId="{5899FF14-296E-4EB0-88C1-B4AF27026B64}" dt="2021-06-21T16:31:34.833" v="3584" actId="962"/>
          <ac:picMkLst>
            <pc:docMk/>
            <pc:sldMk cId="1810864652" sldId="256"/>
            <ac:picMk id="200" creationId="{AF368CB3-8A98-4D3C-B16A-DE712CA89F9C}"/>
          </ac:picMkLst>
        </pc:picChg>
        <pc:picChg chg="mod topLvl">
          <ac:chgData name="Emma Herrod" userId="4c8d2010-b9d2-408f-8f16-a32d9e94894f" providerId="ADAL" clId="{5899FF14-296E-4EB0-88C1-B4AF27026B64}" dt="2021-06-21T16:31:37.253" v="3585" actId="962"/>
          <ac:picMkLst>
            <pc:docMk/>
            <pc:sldMk cId="1810864652" sldId="256"/>
            <ac:picMk id="202" creationId="{368851FA-D46C-47DB-8151-95324EAA6D69}"/>
          </ac:picMkLst>
        </pc:picChg>
        <pc:picChg chg="mod topLvl">
          <ac:chgData name="Emma Herrod" userId="4c8d2010-b9d2-408f-8f16-a32d9e94894f" providerId="ADAL" clId="{5899FF14-296E-4EB0-88C1-B4AF27026B64}" dt="2021-06-21T16:31:39.685" v="3586" actId="962"/>
          <ac:picMkLst>
            <pc:docMk/>
            <pc:sldMk cId="1810864652" sldId="256"/>
            <ac:picMk id="204" creationId="{BC380482-D14D-49CE-B5AC-3A687918D5B0}"/>
          </ac:picMkLst>
        </pc:picChg>
        <pc:picChg chg="mod topLvl">
          <ac:chgData name="Emma Herrod" userId="4c8d2010-b9d2-408f-8f16-a32d9e94894f" providerId="ADAL" clId="{5899FF14-296E-4EB0-88C1-B4AF27026B64}" dt="2021-06-21T16:31:42.002" v="3587" actId="962"/>
          <ac:picMkLst>
            <pc:docMk/>
            <pc:sldMk cId="1810864652" sldId="256"/>
            <ac:picMk id="205" creationId="{D17766A8-9D2D-4706-8510-23DD82BBBA74}"/>
          </ac:picMkLst>
        </pc:picChg>
        <pc:picChg chg="add mod ord">
          <ac:chgData name="Emma Herrod" userId="4c8d2010-b9d2-408f-8f16-a32d9e94894f" providerId="ADAL" clId="{5899FF14-296E-4EB0-88C1-B4AF27026B64}" dt="2021-06-21T17:03:29.934" v="3661" actId="13244"/>
          <ac:picMkLst>
            <pc:docMk/>
            <pc:sldMk cId="1810864652" sldId="256"/>
            <ac:picMk id="206" creationId="{901A1913-5D83-4653-ACB6-8295194BECBC}"/>
          </ac:picMkLst>
        </pc:picChg>
        <pc:picChg chg="del">
          <ac:chgData name="Emma Herrod" userId="4c8d2010-b9d2-408f-8f16-a32d9e94894f" providerId="ADAL" clId="{5899FF14-296E-4EB0-88C1-B4AF27026B64}" dt="2021-05-28T10:13:47.929" v="24" actId="478"/>
          <ac:picMkLst>
            <pc:docMk/>
            <pc:sldMk cId="1810864652" sldId="256"/>
            <ac:picMk id="208" creationId="{726AB970-2B9E-4E7E-96A0-4BD72BA2D151}"/>
          </ac:picMkLst>
        </pc:picChg>
        <pc:picChg chg="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209" creationId="{DD39651C-4A88-4DEF-B899-3446F79BFEE7}"/>
          </ac:picMkLst>
        </pc:picChg>
        <pc:picChg chg="mod ord topLvl">
          <ac:chgData name="Emma Herrod" userId="4c8d2010-b9d2-408f-8f16-a32d9e94894f" providerId="ADAL" clId="{5899FF14-296E-4EB0-88C1-B4AF27026B64}" dt="2021-06-21T17:05:01.266" v="3663" actId="13244"/>
          <ac:picMkLst>
            <pc:docMk/>
            <pc:sldMk cId="1810864652" sldId="256"/>
            <ac:picMk id="210" creationId="{8FA25B9D-964B-4F13-A014-729371B7C1D1}"/>
          </ac:picMkLst>
        </pc:picChg>
        <pc:picChg chg="del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211" creationId="{CA5B2206-3835-4F3A-939A-5074902863C7}"/>
          </ac:picMkLst>
        </pc:picChg>
        <pc:picChg chg="del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212" creationId="{0B8AA0AB-1BC8-4BA0-A9F5-537367B00E69}"/>
          </ac:picMkLst>
        </pc:picChg>
        <pc:picChg chg="del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213" creationId="{B6D756C9-5327-468C-9BBE-6828D1514006}"/>
          </ac:picMkLst>
        </pc:picChg>
        <pc:picChg chg="del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214" creationId="{DC065CAD-DB3E-4772-AAE1-5AA44778CA36}"/>
          </ac:picMkLst>
        </pc:picChg>
        <pc:picChg chg="mod topLvl">
          <ac:chgData name="Emma Herrod" userId="4c8d2010-b9d2-408f-8f16-a32d9e94894f" providerId="ADAL" clId="{5899FF14-296E-4EB0-88C1-B4AF27026B64}" dt="2021-06-21T16:31:44.061" v="3588" actId="962"/>
          <ac:picMkLst>
            <pc:docMk/>
            <pc:sldMk cId="1810864652" sldId="256"/>
            <ac:picMk id="215" creationId="{B2DD89A2-5E42-4EB9-A7B6-1AF957573A1B}"/>
          </ac:picMkLst>
        </pc:picChg>
        <pc:picChg chg="mod topLvl">
          <ac:chgData name="Emma Herrod" userId="4c8d2010-b9d2-408f-8f16-a32d9e94894f" providerId="ADAL" clId="{5899FF14-296E-4EB0-88C1-B4AF27026B64}" dt="2021-06-21T16:31:46.628" v="3589" actId="962"/>
          <ac:picMkLst>
            <pc:docMk/>
            <pc:sldMk cId="1810864652" sldId="256"/>
            <ac:picMk id="216" creationId="{F4D9B659-05C0-43D9-A66B-043FB8634DFE}"/>
          </ac:picMkLst>
        </pc:picChg>
        <pc:picChg chg="del">
          <ac:chgData name="Emma Herrod" userId="4c8d2010-b9d2-408f-8f16-a32d9e94894f" providerId="ADAL" clId="{5899FF14-296E-4EB0-88C1-B4AF27026B64}" dt="2021-05-28T12:28:56.957" v="149" actId="478"/>
          <ac:picMkLst>
            <pc:docMk/>
            <pc:sldMk cId="1810864652" sldId="256"/>
            <ac:picMk id="217" creationId="{2DEA05D5-0609-438C-8098-CF18EF7E2B9F}"/>
          </ac:picMkLst>
        </pc:picChg>
        <pc:picChg chg="add mod ord topLvl">
          <ac:chgData name="Emma Herrod" userId="4c8d2010-b9d2-408f-8f16-a32d9e94894f" providerId="ADAL" clId="{5899FF14-296E-4EB0-88C1-B4AF27026B64}" dt="2021-06-21T16:46:21.154" v="3599" actId="13244"/>
          <ac:picMkLst>
            <pc:docMk/>
            <pc:sldMk cId="1810864652" sldId="256"/>
            <ac:picMk id="218" creationId="{1F56D3FF-4592-42EF-AFAA-23B5C6CBB68E}"/>
          </ac:picMkLst>
        </pc:picChg>
        <pc:picChg chg="mod ord topLvl">
          <ac:chgData name="Emma Herrod" userId="4c8d2010-b9d2-408f-8f16-a32d9e94894f" providerId="ADAL" clId="{5899FF14-296E-4EB0-88C1-B4AF27026B64}" dt="2021-06-21T17:02:57.145" v="3658" actId="13244"/>
          <ac:picMkLst>
            <pc:docMk/>
            <pc:sldMk cId="1810864652" sldId="256"/>
            <ac:picMk id="220" creationId="{26294EDD-0631-45A0-803B-76A7F9D88D8E}"/>
          </ac:picMkLst>
        </pc:picChg>
        <pc:picChg chg="add del mod">
          <ac:chgData name="Emma Herrod" userId="4c8d2010-b9d2-408f-8f16-a32d9e94894f" providerId="ADAL" clId="{5899FF14-296E-4EB0-88C1-B4AF27026B64}" dt="2021-06-21T15:43:50.453" v="3425" actId="478"/>
          <ac:picMkLst>
            <pc:docMk/>
            <pc:sldMk cId="1810864652" sldId="256"/>
            <ac:picMk id="222" creationId="{ADD170C7-E01E-4032-9E06-F80B42DB5917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23" creationId="{5E15889B-CA0D-48FA-8E68-2FCFB22F404C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27" creationId="{F0AB6CCD-8901-4E97-878E-C073EE8268B7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31" creationId="{143D5E01-936E-459D-9EA8-75401992D116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34" creationId="{96D113AE-C5F5-438C-A882-FFA66043263B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36" creationId="{2BD955A6-E7E6-4190-A74B-BBB8C8CBFA43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37" creationId="{1B73E024-AFBC-43EC-B9C7-D3343CA52EFD}"/>
          </ac:picMkLst>
        </pc:picChg>
        <pc:picChg chg="del mod">
          <ac:chgData name="Emma Herrod" userId="4c8d2010-b9d2-408f-8f16-a32d9e94894f" providerId="ADAL" clId="{5899FF14-296E-4EB0-88C1-B4AF27026B64}" dt="2021-05-28T12:30:40.809" v="185" actId="478"/>
          <ac:picMkLst>
            <pc:docMk/>
            <pc:sldMk cId="1810864652" sldId="256"/>
            <ac:picMk id="244" creationId="{234FD097-55BE-4E92-A7AE-F0088D9FB4EA}"/>
          </ac:picMkLst>
        </pc:picChg>
        <pc:picChg chg="del mod">
          <ac:chgData name="Emma Herrod" userId="4c8d2010-b9d2-408f-8f16-a32d9e94894f" providerId="ADAL" clId="{5899FF14-296E-4EB0-88C1-B4AF27026B64}" dt="2021-05-28T12:44:21.539" v="484" actId="478"/>
          <ac:picMkLst>
            <pc:docMk/>
            <pc:sldMk cId="1810864652" sldId="256"/>
            <ac:picMk id="245" creationId="{176CDA4F-83C6-4C60-B276-7D22B45C6D50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46" creationId="{7B5A692E-373D-459F-860C-5B127162C9BE}"/>
          </ac:picMkLst>
        </pc:picChg>
        <pc:picChg chg="del mod">
          <ac:chgData name="Emma Herrod" userId="4c8d2010-b9d2-408f-8f16-a32d9e94894f" providerId="ADAL" clId="{5899FF14-296E-4EB0-88C1-B4AF27026B64}" dt="2021-05-28T12:46:38.369" v="514" actId="478"/>
          <ac:picMkLst>
            <pc:docMk/>
            <pc:sldMk cId="1810864652" sldId="256"/>
            <ac:picMk id="247" creationId="{E50E8666-31C0-4EF1-8C47-D74E6D362786}"/>
          </ac:picMkLst>
        </pc:picChg>
        <pc:picChg chg="del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49" creationId="{4A6FE195-8F84-4344-99B5-EC3EF90BB12E}"/>
          </ac:picMkLst>
        </pc:picChg>
        <pc:picChg chg="mod topLvl">
          <ac:chgData name="Emma Herrod" userId="4c8d2010-b9d2-408f-8f16-a32d9e94894f" providerId="ADAL" clId="{5899FF14-296E-4EB0-88C1-B4AF27026B64}" dt="2021-06-21T15:56:30.118" v="3550" actId="13244"/>
          <ac:picMkLst>
            <pc:docMk/>
            <pc:sldMk cId="1810864652" sldId="256"/>
            <ac:picMk id="251" creationId="{69C53298-651C-4313-A980-39708F6D6CC6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55" creationId="{EF25259E-6B8E-4C13-9EE0-049CAFDA130F}"/>
          </ac:picMkLst>
        </pc:picChg>
        <pc:picChg chg="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56" creationId="{BC21D1B5-F360-4324-B499-DEC4F38253B9}"/>
          </ac:picMkLst>
        </pc:picChg>
        <pc:picChg chg="del mod">
          <ac:chgData name="Emma Herrod" userId="4c8d2010-b9d2-408f-8f16-a32d9e94894f" providerId="ADAL" clId="{5899FF14-296E-4EB0-88C1-B4AF27026B64}" dt="2021-05-28T12:46:38.369" v="514" actId="478"/>
          <ac:picMkLst>
            <pc:docMk/>
            <pc:sldMk cId="1810864652" sldId="256"/>
            <ac:picMk id="257" creationId="{A19B2C10-F0A0-46E0-95BE-7AE6E3EBB383}"/>
          </ac:picMkLst>
        </pc:picChg>
        <pc:picChg chg="del mod">
          <ac:chgData name="Emma Herrod" userId="4c8d2010-b9d2-408f-8f16-a32d9e94894f" providerId="ADAL" clId="{5899FF14-296E-4EB0-88C1-B4AF27026B64}" dt="2021-05-28T12:46:38.369" v="514" actId="478"/>
          <ac:picMkLst>
            <pc:docMk/>
            <pc:sldMk cId="1810864652" sldId="256"/>
            <ac:picMk id="259" creationId="{D9D6DC09-48C8-40C7-AAB8-6703C7D8D712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60" creationId="{7B2A42FF-824F-475C-B5C0-2056B02E466C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61" creationId="{8F963734-CE63-4E92-B43C-92AE357223BD}"/>
          </ac:picMkLst>
        </pc:picChg>
        <pc:picChg chg="add mod">
          <ac:chgData name="Emma Herrod" userId="4c8d2010-b9d2-408f-8f16-a32d9e94894f" providerId="ADAL" clId="{5899FF14-296E-4EB0-88C1-B4AF27026B64}" dt="2021-05-28T12:56:35.230" v="722"/>
          <ac:picMkLst>
            <pc:docMk/>
            <pc:sldMk cId="1810864652" sldId="256"/>
            <ac:picMk id="266" creationId="{71EFB641-A882-400F-9320-664AC142D166}"/>
          </ac:picMkLst>
        </pc:picChg>
        <pc:picChg chg="add mod">
          <ac:chgData name="Emma Herrod" userId="4c8d2010-b9d2-408f-8f16-a32d9e94894f" providerId="ADAL" clId="{5899FF14-296E-4EB0-88C1-B4AF27026B64}" dt="2021-05-28T12:57:09.991" v="729" actId="164"/>
          <ac:picMkLst>
            <pc:docMk/>
            <pc:sldMk cId="1810864652" sldId="256"/>
            <ac:picMk id="267" creationId="{3E5784AF-8A13-455C-9341-5D2FF57C0DC8}"/>
          </ac:picMkLst>
        </pc:picChg>
        <pc:picChg chg="add del mod">
          <ac:chgData name="Emma Herrod" userId="4c8d2010-b9d2-408f-8f16-a32d9e94894f" providerId="ADAL" clId="{5899FF14-296E-4EB0-88C1-B4AF27026B64}" dt="2021-06-08T17:07:58.993" v="908" actId="478"/>
          <ac:picMkLst>
            <pc:docMk/>
            <pc:sldMk cId="1810864652" sldId="256"/>
            <ac:picMk id="269" creationId="{3CAC338A-A9B6-4C4C-A98B-25AE9C487B5F}"/>
          </ac:picMkLst>
        </pc:picChg>
        <pc:picChg chg="mod topLvl">
          <ac:chgData name="Emma Herrod" userId="4c8d2010-b9d2-408f-8f16-a32d9e94894f" providerId="ADAL" clId="{5899FF14-296E-4EB0-88C1-B4AF27026B64}" dt="2021-06-09T16:18:18.388" v="2595" actId="1037"/>
          <ac:picMkLst>
            <pc:docMk/>
            <pc:sldMk cId="1810864652" sldId="256"/>
            <ac:picMk id="1026" creationId="{02F09AB8-2FD3-4BF8-BEC9-36AEC34EFA46}"/>
          </ac:picMkLst>
        </pc:picChg>
        <pc:picChg chg="add del mod topLvl">
          <ac:chgData name="Emma Herrod" userId="4c8d2010-b9d2-408f-8f16-a32d9e94894f" providerId="ADAL" clId="{5899FF14-296E-4EB0-88C1-B4AF27026B64}" dt="2021-06-21T15:55:59.078" v="3546" actId="165"/>
          <ac:picMkLst>
            <pc:docMk/>
            <pc:sldMk cId="1810864652" sldId="256"/>
            <ac:picMk id="1030" creationId="{204B8042-AD84-428D-931D-01FAADCDE042}"/>
          </ac:picMkLst>
        </pc:picChg>
        <pc:picChg chg="del mod">
          <ac:chgData name="Emma Herrod" userId="4c8d2010-b9d2-408f-8f16-a32d9e94894f" providerId="ADAL" clId="{5899FF14-296E-4EB0-88C1-B4AF27026B64}" dt="2021-05-28T12:30:53.219" v="187" actId="478"/>
          <ac:picMkLst>
            <pc:docMk/>
            <pc:sldMk cId="1810864652" sldId="256"/>
            <ac:picMk id="1036" creationId="{1729FB82-C137-4CC8-A4F2-6892F04B125D}"/>
          </ac:picMkLst>
        </pc:picChg>
        <pc:cxnChg chg="add del mod topLvl">
          <ac:chgData name="Emma Herrod" userId="4c8d2010-b9d2-408f-8f16-a32d9e94894f" providerId="ADAL" clId="{5899FF14-296E-4EB0-88C1-B4AF27026B64}" dt="2021-06-08T17:44:03.891" v="990" actId="478"/>
          <ac:cxnSpMkLst>
            <pc:docMk/>
            <pc:sldMk cId="1810864652" sldId="256"/>
            <ac:cxnSpMk id="11" creationId="{879979E2-26D2-4D4E-80A3-C6FEE5005452}"/>
          </ac:cxnSpMkLst>
        </pc:cxnChg>
        <pc:cxnChg chg="del">
          <ac:chgData name="Emma Herrod" userId="4c8d2010-b9d2-408f-8f16-a32d9e94894f" providerId="ADAL" clId="{5899FF14-296E-4EB0-88C1-B4AF27026B64}" dt="2021-05-28T12:24:36.335" v="83" actId="478"/>
          <ac:cxnSpMkLst>
            <pc:docMk/>
            <pc:sldMk cId="1810864652" sldId="256"/>
            <ac:cxnSpMk id="15" creationId="{0EB228D7-30D5-440B-A89A-C0DD9DD9F91B}"/>
          </ac:cxnSpMkLst>
        </pc:cxnChg>
        <pc:cxnChg chg="add del mod">
          <ac:chgData name="Emma Herrod" userId="4c8d2010-b9d2-408f-8f16-a32d9e94894f" providerId="ADAL" clId="{5899FF14-296E-4EB0-88C1-B4AF27026B64}" dt="2021-06-21T13:55:17.392" v="3054" actId="478"/>
          <ac:cxnSpMkLst>
            <pc:docMk/>
            <pc:sldMk cId="1810864652" sldId="256"/>
            <ac:cxnSpMk id="29" creationId="{AEEBDA04-8F08-40B3-BD7A-5746E208C675}"/>
          </ac:cxnSpMkLst>
        </pc:cxnChg>
        <pc:cxnChg chg="del">
          <ac:chgData name="Emma Herrod" userId="4c8d2010-b9d2-408f-8f16-a32d9e94894f" providerId="ADAL" clId="{5899FF14-296E-4EB0-88C1-B4AF27026B64}" dt="2021-06-18T12:48:15.190" v="3034" actId="478"/>
          <ac:cxnSpMkLst>
            <pc:docMk/>
            <pc:sldMk cId="1810864652" sldId="256"/>
            <ac:cxnSpMk id="32" creationId="{8D2AADDE-99E5-4ED0-AE7A-C24C7D959F38}"/>
          </ac:cxnSpMkLst>
        </pc:cxnChg>
        <pc:cxnChg chg="del mod topLvl">
          <ac:chgData name="Emma Herrod" userId="4c8d2010-b9d2-408f-8f16-a32d9e94894f" providerId="ADAL" clId="{5899FF14-296E-4EB0-88C1-B4AF27026B64}" dt="2021-06-08T17:11:20.802" v="930" actId="478"/>
          <ac:cxnSpMkLst>
            <pc:docMk/>
            <pc:sldMk cId="1810864652" sldId="256"/>
            <ac:cxnSpMk id="140" creationId="{35E4ACD7-8633-4DBB-92E1-B97D9A0EBFAD}"/>
          </ac:cxnSpMkLst>
        </pc:cxnChg>
        <pc:cxnChg chg="del">
          <ac:chgData name="Emma Herrod" userId="4c8d2010-b9d2-408f-8f16-a32d9e94894f" providerId="ADAL" clId="{5899FF14-296E-4EB0-88C1-B4AF27026B64}" dt="2021-05-28T12:29:05.783" v="150" actId="478"/>
          <ac:cxnSpMkLst>
            <pc:docMk/>
            <pc:sldMk cId="1810864652" sldId="256"/>
            <ac:cxnSpMk id="147" creationId="{04623D61-5859-43EA-84D5-7452434CBB43}"/>
          </ac:cxnSpMkLst>
        </pc:cxnChg>
        <pc:cxnChg chg="mod ord">
          <ac:chgData name="Emma Herrod" userId="4c8d2010-b9d2-408f-8f16-a32d9e94894f" providerId="ADAL" clId="{5899FF14-296E-4EB0-88C1-B4AF27026B64}" dt="2021-06-21T15:48:43.342" v="3503" actId="1035"/>
          <ac:cxnSpMkLst>
            <pc:docMk/>
            <pc:sldMk cId="1810864652" sldId="256"/>
            <ac:cxnSpMk id="149" creationId="{B784C2C4-C7EB-4B3D-83FD-7660B1C9C785}"/>
          </ac:cxnSpMkLst>
        </pc:cxnChg>
        <pc:cxnChg chg="del mod ord">
          <ac:chgData name="Emma Herrod" userId="4c8d2010-b9d2-408f-8f16-a32d9e94894f" providerId="ADAL" clId="{5899FF14-296E-4EB0-88C1-B4AF27026B64}" dt="2021-06-09T12:56:01.225" v="1731" actId="478"/>
          <ac:cxnSpMkLst>
            <pc:docMk/>
            <pc:sldMk cId="1810864652" sldId="256"/>
            <ac:cxnSpMk id="150" creationId="{6D0BEA78-4589-4B47-A920-7D32181D1A47}"/>
          </ac:cxnSpMkLst>
        </pc:cxnChg>
        <pc:cxnChg chg="del ord">
          <ac:chgData name="Emma Herrod" userId="4c8d2010-b9d2-408f-8f16-a32d9e94894f" providerId="ADAL" clId="{5899FF14-296E-4EB0-88C1-B4AF27026B64}" dt="2021-06-09T12:56:47.155" v="1736" actId="478"/>
          <ac:cxnSpMkLst>
            <pc:docMk/>
            <pc:sldMk cId="1810864652" sldId="256"/>
            <ac:cxnSpMk id="151" creationId="{5C9DC610-EC45-4201-BD87-D4B408C51D37}"/>
          </ac:cxnSpMkLst>
        </pc:cxnChg>
        <pc:cxnChg chg="add del mod">
          <ac:chgData name="Emma Herrod" userId="4c8d2010-b9d2-408f-8f16-a32d9e94894f" providerId="ADAL" clId="{5899FF14-296E-4EB0-88C1-B4AF27026B64}" dt="2021-06-08T17:07:58.993" v="908" actId="478"/>
          <ac:cxnSpMkLst>
            <pc:docMk/>
            <pc:sldMk cId="1810864652" sldId="256"/>
            <ac:cxnSpMk id="179" creationId="{6B9A4133-26BF-4497-A6AB-5CC49B3E7A0B}"/>
          </ac:cxnSpMkLst>
        </pc:cxnChg>
        <pc:cxnChg chg="add del mod topLvl">
          <ac:chgData name="Emma Herrod" userId="4c8d2010-b9d2-408f-8f16-a32d9e94894f" providerId="ADAL" clId="{5899FF14-296E-4EB0-88C1-B4AF27026B64}" dt="2021-06-09T13:56:14.512" v="2073" actId="478"/>
          <ac:cxnSpMkLst>
            <pc:docMk/>
            <pc:sldMk cId="1810864652" sldId="256"/>
            <ac:cxnSpMk id="182" creationId="{6E16AF5D-042B-452F-8079-AACB24C01FF8}"/>
          </ac:cxnSpMkLst>
        </pc:cxnChg>
        <pc:cxnChg chg="mod">
          <ac:chgData name="Emma Herrod" userId="4c8d2010-b9d2-408f-8f16-a32d9e94894f" providerId="ADAL" clId="{5899FF14-296E-4EB0-88C1-B4AF27026B64}" dt="2021-06-21T15:47:25.564" v="3492" actId="1035"/>
          <ac:cxnSpMkLst>
            <pc:docMk/>
            <pc:sldMk cId="1810864652" sldId="256"/>
            <ac:cxnSpMk id="182" creationId="{74143678-DD3E-4B94-9E7A-60151812B816}"/>
          </ac:cxnSpMkLst>
        </pc:cxnChg>
        <pc:cxnChg chg="del mod">
          <ac:chgData name="Emma Herrod" userId="4c8d2010-b9d2-408f-8f16-a32d9e94894f" providerId="ADAL" clId="{5899FF14-296E-4EB0-88C1-B4AF27026B64}" dt="2021-06-18T12:48:16.345" v="3035" actId="478"/>
          <ac:cxnSpMkLst>
            <pc:docMk/>
            <pc:sldMk cId="1810864652" sldId="256"/>
            <ac:cxnSpMk id="190" creationId="{08D04F27-2BA0-43E0-9B6B-125BEB287474}"/>
          </ac:cxnSpMkLst>
        </pc:cxnChg>
        <pc:cxnChg chg="add mod">
          <ac:chgData name="Emma Herrod" userId="4c8d2010-b9d2-408f-8f16-a32d9e94894f" providerId="ADAL" clId="{5899FF14-296E-4EB0-88C1-B4AF27026B64}" dt="2021-06-09T14:44:37.169" v="2270" actId="1036"/>
          <ac:cxnSpMkLst>
            <pc:docMk/>
            <pc:sldMk cId="1810864652" sldId="256"/>
            <ac:cxnSpMk id="213" creationId="{BC1B4617-0AB3-4BC9-A231-1EEDC9AACB66}"/>
          </ac:cxnSpMkLst>
        </pc:cxnChg>
        <pc:cxnChg chg="add mod">
          <ac:chgData name="Emma Herrod" userId="4c8d2010-b9d2-408f-8f16-a32d9e94894f" providerId="ADAL" clId="{5899FF14-296E-4EB0-88C1-B4AF27026B64}" dt="2021-06-09T14:44:19.126" v="2256" actId="1036"/>
          <ac:cxnSpMkLst>
            <pc:docMk/>
            <pc:sldMk cId="1810864652" sldId="256"/>
            <ac:cxnSpMk id="214" creationId="{C772DE5C-DA76-46CB-AF95-47DA015B8256}"/>
          </ac:cxnSpMkLst>
        </pc:cxnChg>
        <pc:cxnChg chg="add del mod">
          <ac:chgData name="Emma Herrod" userId="4c8d2010-b9d2-408f-8f16-a32d9e94894f" providerId="ADAL" clId="{5899FF14-296E-4EB0-88C1-B4AF27026B64}" dt="2021-06-09T14:43:22.196" v="2244" actId="478"/>
          <ac:cxnSpMkLst>
            <pc:docMk/>
            <pc:sldMk cId="1810864652" sldId="256"/>
            <ac:cxnSpMk id="231" creationId="{CC81A331-8D22-40A1-BD91-E06D22C868EB}"/>
          </ac:cxnSpMkLst>
        </pc:cxnChg>
        <pc:cxnChg chg="add del mod">
          <ac:chgData name="Emma Herrod" userId="4c8d2010-b9d2-408f-8f16-a32d9e94894f" providerId="ADAL" clId="{5899FF14-296E-4EB0-88C1-B4AF27026B64}" dt="2021-06-21T15:17:44.312" v="3304" actId="478"/>
          <ac:cxnSpMkLst>
            <pc:docMk/>
            <pc:sldMk cId="1810864652" sldId="256"/>
            <ac:cxnSpMk id="232" creationId="{D53F59BC-D938-45CB-B07A-86AEB2AB6C49}"/>
          </ac:cxnSpMkLst>
        </pc:cxnChg>
        <pc:cxnChg chg="add del mod">
          <ac:chgData name="Emma Herrod" userId="4c8d2010-b9d2-408f-8f16-a32d9e94894f" providerId="ADAL" clId="{5899FF14-296E-4EB0-88C1-B4AF27026B64}" dt="2021-06-21T15:40:30.323" v="3423" actId="478"/>
          <ac:cxnSpMkLst>
            <pc:docMk/>
            <pc:sldMk cId="1810864652" sldId="256"/>
            <ac:cxnSpMk id="238" creationId="{D58327BF-D91E-44F6-B8E0-476CC6F9409E}"/>
          </ac:cxnSpMkLst>
        </pc:cxnChg>
        <pc:cxnChg chg="add del">
          <ac:chgData name="Emma Herrod" userId="4c8d2010-b9d2-408f-8f16-a32d9e94894f" providerId="ADAL" clId="{5899FF14-296E-4EB0-88C1-B4AF27026B64}" dt="2021-06-09T12:55:03.032" v="1678" actId="11529"/>
          <ac:cxnSpMkLst>
            <pc:docMk/>
            <pc:sldMk cId="1810864652" sldId="256"/>
            <ac:cxnSpMk id="242" creationId="{C3CB9423-9AC2-4FBA-841D-1676E5E660FA}"/>
          </ac:cxnSpMkLst>
        </pc:cxnChg>
        <pc:cxnChg chg="add del mod">
          <ac:chgData name="Emma Herrod" userId="4c8d2010-b9d2-408f-8f16-a32d9e94894f" providerId="ADAL" clId="{5899FF14-296E-4EB0-88C1-B4AF27026B64}" dt="2021-06-09T13:46:40.324" v="2004" actId="478"/>
          <ac:cxnSpMkLst>
            <pc:docMk/>
            <pc:sldMk cId="1810864652" sldId="256"/>
            <ac:cxnSpMk id="244" creationId="{85EB8736-9452-43D4-BA1A-195905170E65}"/>
          </ac:cxnSpMkLst>
        </pc:cxnChg>
        <pc:cxnChg chg="add del mod">
          <ac:chgData name="Emma Herrod" userId="4c8d2010-b9d2-408f-8f16-a32d9e94894f" providerId="ADAL" clId="{5899FF14-296E-4EB0-88C1-B4AF27026B64}" dt="2021-06-21T15:47:29.574" v="3493" actId="478"/>
          <ac:cxnSpMkLst>
            <pc:docMk/>
            <pc:sldMk cId="1810864652" sldId="256"/>
            <ac:cxnSpMk id="245" creationId="{486E0143-DBB6-49ED-B4AE-66FAA652E5F3}"/>
          </ac:cxnSpMkLst>
        </pc:cxnChg>
      </pc:sldChg>
      <pc:sldChg chg="addSp modSp add del mod">
        <pc:chgData name="Emma Herrod" userId="4c8d2010-b9d2-408f-8f16-a32d9e94894f" providerId="ADAL" clId="{5899FF14-296E-4EB0-88C1-B4AF27026B64}" dt="2021-06-09T10:29:42.003" v="1071" actId="2696"/>
        <pc:sldMkLst>
          <pc:docMk/>
          <pc:sldMk cId="571031908" sldId="257"/>
        </pc:sldMkLst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31" creationId="{03D661AA-CC25-418F-AA5D-873DC00FFDC4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32" creationId="{65F0EBA4-F935-479A-9E8A-BAB0FD048E9F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34" creationId="{A1C3A14B-7A8F-4DD3-8CE7-FCE9E3A4D48F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38" creationId="{FF78F33E-CF82-456A-81A6-A16C3DB618E5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44" creationId="{0239A879-061F-4EC8-B668-9B08C73C5895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53" creationId="{D3FCD8DA-7877-4A4C-B03A-F7408D0A70D0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57" creationId="{B5AD3622-63A6-4216-ADA4-64811009606A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81" creationId="{3F7DADB4-AA9A-49E2-81E8-86A14EE5B97F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84" creationId="{D671411D-7714-466F-B93E-105756790312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87" creationId="{84EA3E5E-38FE-47AB-A006-4A97E7D7D38B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89" creationId="{67A05A59-3940-4D1D-8ED8-1618B8FD9463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90" creationId="{D5202D97-60EF-4CA4-BA00-2140474A919E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191" creationId="{C0AA1986-44B2-45BA-9956-D8F8657042ED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22" creationId="{269AF68F-DE1F-428E-A877-A9DE1DC5BB0E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26" creationId="{B8BAA6D4-CA3A-49AF-ABB7-9C594972BD7A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32" creationId="{1500D700-935B-46BB-AE00-B40712F491BB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35" creationId="{4B97575A-1C18-4167-8565-DBB8391D7171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38" creationId="{770A9633-694A-4B2D-AFA5-2E3F05975E6C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52" creationId="{5AA53765-96C2-4C42-8EAB-BD2B9B631D6B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58" creationId="{AB9FC151-C2D4-45CE-8E7C-64E1A57F65AB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62" creationId="{986A6CC6-DC2E-4454-970A-50D1F3820997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68" creationId="{2C98BA04-27FE-4F24-AC7C-3C4545AAD2BF}"/>
          </ac:spMkLst>
        </pc:spChg>
        <pc:spChg chg="mod">
          <ac:chgData name="Emma Herrod" userId="4c8d2010-b9d2-408f-8f16-a32d9e94894f" providerId="ADAL" clId="{5899FF14-296E-4EB0-88C1-B4AF27026B64}" dt="2021-06-08T17:09:24.422" v="918" actId="1076"/>
          <ac:spMkLst>
            <pc:docMk/>
            <pc:sldMk cId="571031908" sldId="257"/>
            <ac:spMk id="270" creationId="{BD144CAC-8F88-4105-B2DD-3F1BA59D041B}"/>
          </ac:spMkLst>
        </pc:spChg>
        <pc:grpChg chg="add mod">
          <ac:chgData name="Emma Herrod" userId="4c8d2010-b9d2-408f-8f16-a32d9e94894f" providerId="ADAL" clId="{5899FF14-296E-4EB0-88C1-B4AF27026B64}" dt="2021-06-08T17:09:24.422" v="918" actId="1076"/>
          <ac:grpSpMkLst>
            <pc:docMk/>
            <pc:sldMk cId="571031908" sldId="257"/>
            <ac:grpSpMk id="3" creationId="{0B2C42EC-101F-4542-8ACB-EBD9A375E158}"/>
          </ac:grpSpMkLst>
        </pc:grpChg>
        <pc:grpChg chg="mod">
          <ac:chgData name="Emma Herrod" userId="4c8d2010-b9d2-408f-8f16-a32d9e94894f" providerId="ADAL" clId="{5899FF14-296E-4EB0-88C1-B4AF27026B64}" dt="2021-06-08T17:09:24.422" v="918" actId="1076"/>
          <ac:grpSpMkLst>
            <pc:docMk/>
            <pc:sldMk cId="571031908" sldId="257"/>
            <ac:grpSpMk id="19" creationId="{58568067-A30F-4D71-9FF9-C3E34E38B091}"/>
          </ac:grpSpMkLst>
        </pc:grp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18" creationId="{AAFDA07F-1799-4EF9-9FD5-7BB18AD43838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142" creationId="{5CCB67C4-5342-4F71-B858-6CC2A8C5A949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148" creationId="{AA400D83-FF64-4DBC-A4F3-A2EFE95D89F8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185" creationId="{AE0E92A8-2843-44E7-A028-B1AE9F79DE11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186" creationId="{478DC5BD-4F77-45DC-92D0-C057641F0CB0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23" creationId="{5E15889B-CA0D-48FA-8E68-2FCFB22F404C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27" creationId="{F0AB6CCD-8901-4E97-878E-C073EE8268B7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31" creationId="{143D5E01-936E-459D-9EA8-75401992D116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34" creationId="{96D113AE-C5F5-438C-A882-FFA66043263B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36" creationId="{2BD955A6-E7E6-4190-A74B-BBB8C8CBFA43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37" creationId="{1B73E024-AFBC-43EC-B9C7-D3343CA52EFD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46" creationId="{7B5A692E-373D-459F-860C-5B127162C9BE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49" creationId="{4A6FE195-8F84-4344-99B5-EC3EF90BB12E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55" creationId="{EF25259E-6B8E-4C13-9EE0-049CAFDA130F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56" creationId="{BC21D1B5-F360-4324-B499-DEC4F38253B9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60" creationId="{7B2A42FF-824F-475C-B5C0-2056B02E466C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61" creationId="{8F963734-CE63-4E92-B43C-92AE357223BD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67" creationId="{3E5784AF-8A13-455C-9341-5D2FF57C0DC8}"/>
          </ac:picMkLst>
        </pc:picChg>
        <pc:picChg chg="mod">
          <ac:chgData name="Emma Herrod" userId="4c8d2010-b9d2-408f-8f16-a32d9e94894f" providerId="ADAL" clId="{5899FF14-296E-4EB0-88C1-B4AF27026B64}" dt="2021-06-08T17:09:24.422" v="918" actId="1076"/>
          <ac:picMkLst>
            <pc:docMk/>
            <pc:sldMk cId="571031908" sldId="257"/>
            <ac:picMk id="269" creationId="{3CAC338A-A9B6-4C4C-A98B-25AE9C487B5F}"/>
          </ac:picMkLst>
        </pc:picChg>
        <pc:cxnChg chg="ord">
          <ac:chgData name="Emma Herrod" userId="4c8d2010-b9d2-408f-8f16-a32d9e94894f" providerId="ADAL" clId="{5899FF14-296E-4EB0-88C1-B4AF27026B64}" dt="2021-06-08T17:28:10.189" v="970" actId="166"/>
          <ac:cxnSpMkLst>
            <pc:docMk/>
            <pc:sldMk cId="571031908" sldId="257"/>
            <ac:cxnSpMk id="149" creationId="{B784C2C4-C7EB-4B3D-83FD-7660B1C9C785}"/>
          </ac:cxnSpMkLst>
        </pc:cxnChg>
        <pc:cxnChg chg="ord">
          <ac:chgData name="Emma Herrod" userId="4c8d2010-b9d2-408f-8f16-a32d9e94894f" providerId="ADAL" clId="{5899FF14-296E-4EB0-88C1-B4AF27026B64}" dt="2021-06-08T17:28:10.189" v="970" actId="166"/>
          <ac:cxnSpMkLst>
            <pc:docMk/>
            <pc:sldMk cId="571031908" sldId="257"/>
            <ac:cxnSpMk id="150" creationId="{6D0BEA78-4589-4B47-A920-7D32181D1A47}"/>
          </ac:cxnSpMkLst>
        </pc:cxnChg>
        <pc:cxnChg chg="ord">
          <ac:chgData name="Emma Herrod" userId="4c8d2010-b9d2-408f-8f16-a32d9e94894f" providerId="ADAL" clId="{5899FF14-296E-4EB0-88C1-B4AF27026B64}" dt="2021-06-08T17:28:10.189" v="970" actId="166"/>
          <ac:cxnSpMkLst>
            <pc:docMk/>
            <pc:sldMk cId="571031908" sldId="257"/>
            <ac:cxnSpMk id="151" creationId="{5C9DC610-EC45-4201-BD87-D4B408C51D37}"/>
          </ac:cxnSpMkLst>
        </pc:cxnChg>
        <pc:cxnChg chg="mod">
          <ac:chgData name="Emma Herrod" userId="4c8d2010-b9d2-408f-8f16-a32d9e94894f" providerId="ADAL" clId="{5899FF14-296E-4EB0-88C1-B4AF27026B64}" dt="2021-06-08T17:09:24.422" v="918" actId="1076"/>
          <ac:cxnSpMkLst>
            <pc:docMk/>
            <pc:sldMk cId="571031908" sldId="257"/>
            <ac:cxnSpMk id="179" creationId="{6B9A4133-26BF-4497-A6AB-5CC49B3E7A0B}"/>
          </ac:cxnSpMkLst>
        </pc:cxnChg>
      </pc:sldChg>
      <pc:sldChg chg="addSp modSp new del mod setBg setClrOvrMap">
        <pc:chgData name="Emma Herrod" userId="4c8d2010-b9d2-408f-8f16-a32d9e94894f" providerId="ADAL" clId="{5899FF14-296E-4EB0-88C1-B4AF27026B64}" dt="2021-06-18T12:48:11.268" v="3033" actId="47"/>
        <pc:sldMkLst>
          <pc:docMk/>
          <pc:sldMk cId="3859349331" sldId="257"/>
        </pc:sldMkLst>
        <pc:spChg chg="mod ord">
          <ac:chgData name="Emma Herrod" userId="4c8d2010-b9d2-408f-8f16-a32d9e94894f" providerId="ADAL" clId="{5899FF14-296E-4EB0-88C1-B4AF27026B64}" dt="2021-06-18T12:47:55.034" v="3032" actId="26606"/>
          <ac:spMkLst>
            <pc:docMk/>
            <pc:sldMk cId="3859349331" sldId="257"/>
            <ac:spMk id="2" creationId="{BC34BD0A-4D65-44FE-9A8A-86ABD508B55E}"/>
          </ac:spMkLst>
        </pc:spChg>
        <pc:spChg chg="add">
          <ac:chgData name="Emma Herrod" userId="4c8d2010-b9d2-408f-8f16-a32d9e94894f" providerId="ADAL" clId="{5899FF14-296E-4EB0-88C1-B4AF27026B64}" dt="2021-06-18T12:47:55.034" v="3032" actId="26606"/>
          <ac:spMkLst>
            <pc:docMk/>
            <pc:sldMk cId="3859349331" sldId="257"/>
            <ac:spMk id="9" creationId="{0671A8AE-40A1-4631-A6B8-581AFF065482}"/>
          </ac:spMkLst>
        </pc:spChg>
        <pc:spChg chg="add">
          <ac:chgData name="Emma Herrod" userId="4c8d2010-b9d2-408f-8f16-a32d9e94894f" providerId="ADAL" clId="{5899FF14-296E-4EB0-88C1-B4AF27026B64}" dt="2021-06-18T12:47:55.034" v="3032" actId="26606"/>
          <ac:spMkLst>
            <pc:docMk/>
            <pc:sldMk cId="3859349331" sldId="257"/>
            <ac:spMk id="11" creationId="{AB58EF07-17C2-48CF-ABB0-EEF1F17CB8F0}"/>
          </ac:spMkLst>
        </pc:spChg>
        <pc:spChg chg="add">
          <ac:chgData name="Emma Herrod" userId="4c8d2010-b9d2-408f-8f16-a32d9e94894f" providerId="ADAL" clId="{5899FF14-296E-4EB0-88C1-B4AF27026B64}" dt="2021-06-18T12:47:55.034" v="3032" actId="26606"/>
          <ac:spMkLst>
            <pc:docMk/>
            <pc:sldMk cId="3859349331" sldId="257"/>
            <ac:spMk id="13" creationId="{AF2F604E-43BE-4DC3-B983-E071523364F8}"/>
          </ac:spMkLst>
        </pc:spChg>
        <pc:spChg chg="add">
          <ac:chgData name="Emma Herrod" userId="4c8d2010-b9d2-408f-8f16-a32d9e94894f" providerId="ADAL" clId="{5899FF14-296E-4EB0-88C1-B4AF27026B64}" dt="2021-06-18T12:47:55.034" v="3032" actId="26606"/>
          <ac:spMkLst>
            <pc:docMk/>
            <pc:sldMk cId="3859349331" sldId="257"/>
            <ac:spMk id="15" creationId="{08C9B587-E65E-4B52-B37C-ABEBB6E87928}"/>
          </ac:spMkLst>
        </pc:spChg>
        <pc:picChg chg="add mod">
          <ac:chgData name="Emma Herrod" userId="4c8d2010-b9d2-408f-8f16-a32d9e94894f" providerId="ADAL" clId="{5899FF14-296E-4EB0-88C1-B4AF27026B64}" dt="2021-06-18T12:47:55.034" v="3032" actId="26606"/>
          <ac:picMkLst>
            <pc:docMk/>
            <pc:sldMk cId="3859349331" sldId="257"/>
            <ac:picMk id="4" creationId="{84671569-4C3A-4DC3-B0A0-BBEF69F0F5A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79D7D-4798-49D6-8D06-A1B75BABBBD2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C6A08-4371-4136-B334-F42097F8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1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AC6A08-4371-4136-B334-F42097F885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7590-FBB8-4B78-8DF8-CFE17ED26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F8F04-6066-4B7C-AD2C-DE6394A4C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D9154-0510-47EF-95A0-202305159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B6BE0-A2BF-47D4-890A-94557982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FE9F5-AF90-405A-BAD1-A73A251A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95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910E-447C-4E20-BA04-A4C19C0E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FEE80-9810-4B56-ABA1-3841DDFC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78F12-BD61-4086-A9EF-455A82E5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16BA1-EFA2-4BD0-B115-E61E7D32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21E70-5270-4B74-A86B-81120E0C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1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1FDCD-1E88-465B-9DAC-81644B9F1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49B0C-491E-4527-B31A-3BD06A732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9E3D3-B45C-45C8-B49A-7851B637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39894-2AB3-4626-B8C6-93C2E021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3ED54-2326-4AB0-ADCE-15F20DE6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9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9DDE-9B36-437E-9566-7DF43E21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8AE33-EC6C-4C9D-A465-A93350DAA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CB329-8530-4C00-975D-E0C400D6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42762-3A66-494E-ACF6-4CD84887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F6F2-AFD6-42C8-B0F6-6EDD78099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0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3A904-DE0A-4E5B-ABC5-0059668FA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E41E2-DDC3-4BF1-A33C-5CD713C9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B20CF-A643-4F01-8E4A-D303D0CF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6FA9A-D5D0-4C35-A89D-63A59605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0895-581E-481F-A7EA-6D3BFD03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0237-CD41-4641-84A2-FF6C5408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C9052-D9E7-4AEB-B90E-37423762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BE95D-2B30-423E-92F5-75C7C51BF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E76D1-96C7-406F-BAAE-37D7BBA3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F0895-3078-486A-86AA-94648CB3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0ACC5-3C0A-4BC8-874F-FE89446D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9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C99B-E366-45B4-84BA-AA4D51E9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3C3CF-989E-404A-B99D-2C27021DC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C2F05-856A-4358-9F71-B7567C52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AA8D5B-41F4-469B-8F6A-74D4C8EB0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D1983-2A30-47A2-9999-DB31C0F81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37993-4787-4EC8-8D9E-5D5B8B89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73EF3-F9E3-41E6-BE26-5BC488D5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3A09A-FC9A-4A43-9164-0FC48A5D6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23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3E4C-DFC9-4393-A15C-0C10E63A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14F6D-3E5B-413B-9B08-0FFC5001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D5A56-48DA-4F03-B82B-C981CFAE0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DED4B5-5C0D-4E5D-B6D9-8DA8EBBF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7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1A178-E03E-4056-B581-5C2424DA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9B7F5-3E0D-4FAB-9F44-38424098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33C1E-BC10-44F3-AF80-E1361E31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03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C76C-EDB8-450D-AD47-BA974C15B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98EFA-3A4B-409A-81AC-BDB7C8FA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CE0CF-3F46-41C9-8758-3A4893F47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F7960-9CEC-43BA-BE2C-307AA807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708E5-D54C-4CE1-9D9E-BB5B7683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EB714-5932-4546-A9D7-BDA6C8BD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1D129-8A44-4DA6-93E7-5D602C81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9A3E9-E444-47C4-A2C0-605F7B6C3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20D7E-DF86-44F1-ABE1-9C56CFD2F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23888-BE54-41A8-B46C-77EF559A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A39F1-B294-4F7F-8864-9752632F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7ABB7-B507-458D-BEB5-4A45F2CE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4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4A371-3458-4B5A-B0F7-DB64B031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498E-5DEF-4316-8A81-EB4B4A754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1E2B-6387-4F95-A5D8-897238002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7986-2320-4FE3-8B74-42E361853B5B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715B1-971F-4D9B-B75B-D3EC22B07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72F26-D384-487C-92DF-524851CA0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8B0F-617D-4149-9696-CF0E82644E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6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reading.ac.uk/tel/online-teaching-toolkits/using-webinars-in-t-l/" TargetMode="External"/><Relationship Id="rId13" Type="http://schemas.openxmlformats.org/officeDocument/2006/relationships/hyperlink" Target="https://sites.reading.ac.uk/tel/online-teaching-toolkits/making-screencasts-for-tl/how-can-i-make-my-screencasts-accessible/" TargetMode="External"/><Relationship Id="rId18" Type="http://schemas.openxmlformats.org/officeDocument/2006/relationships/image" Target="../media/image5.png"/><Relationship Id="rId26" Type="http://schemas.openxmlformats.org/officeDocument/2006/relationships/image" Target="../media/image13.png"/><Relationship Id="rId3" Type="http://schemas.openxmlformats.org/officeDocument/2006/relationships/image" Target="../media/image1.png"/><Relationship Id="rId21" Type="http://schemas.openxmlformats.org/officeDocument/2006/relationships/image" Target="../media/image8.svg"/><Relationship Id="rId7" Type="http://schemas.openxmlformats.org/officeDocument/2006/relationships/hyperlink" Target="https://sites.reading.ac.uk/tel/online-teaching-toolkits/using-webinars-in-t-l/what-webinar-platform-should-i-use/" TargetMode="External"/><Relationship Id="rId12" Type="http://schemas.openxmlformats.org/officeDocument/2006/relationships/hyperlink" Target="https://sites.reading.ac.uk/tel/2021/06/09/using-teams-meeting-recordings-to-make-screencasts-switch-to-powerpoint-for-any-future-recordings/" TargetMode="External"/><Relationship Id="rId17" Type="http://schemas.openxmlformats.org/officeDocument/2006/relationships/image" Target="../media/image4.jpeg"/><Relationship Id="rId25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reading.ac.uk/cqsd/QualityAssurance/PoliciesandProcedures/cqsd-PoliciesandProcedures.aspx" TargetMode="External"/><Relationship Id="rId20" Type="http://schemas.openxmlformats.org/officeDocument/2006/relationships/image" Target="../media/image7.png"/><Relationship Id="rId29" Type="http://schemas.openxmlformats.org/officeDocument/2006/relationships/image" Target="../media/image16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hyperlink" Target="https://sites.reading.ac.uk/tel/online-teaching-toolkits/making-screencasts-for-tl/screencasting-how-do-i-edit-my-screencasts/" TargetMode="External"/><Relationship Id="rId24" Type="http://schemas.openxmlformats.org/officeDocument/2006/relationships/image" Target="../media/image11.png"/><Relationship Id="rId5" Type="http://schemas.openxmlformats.org/officeDocument/2006/relationships/hyperlink" Target="http://www.reading.ac.uk/nmsruntime/saveasdialog.aspx?lID=77346&amp;fileName=TL_Framework_202122_-_published_21_04_21_V1.0.pdf" TargetMode="External"/><Relationship Id="rId15" Type="http://schemas.openxmlformats.org/officeDocument/2006/relationships/hyperlink" Target="https://sites.reading.ac.uk/tel/asynchronous-learning-activities/" TargetMode="External"/><Relationship Id="rId23" Type="http://schemas.openxmlformats.org/officeDocument/2006/relationships/image" Target="../media/image10.png"/><Relationship Id="rId28" Type="http://schemas.openxmlformats.org/officeDocument/2006/relationships/image" Target="../media/image15.png"/><Relationship Id="rId10" Type="http://schemas.openxmlformats.org/officeDocument/2006/relationships/hyperlink" Target="https://sites.reading.ac.uk/dts-hub/ms-bookings/" TargetMode="External"/><Relationship Id="rId19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hyperlink" Target="https://sites.reading.ac.uk/tel/online-teaching-toolkits/using-webinars-in-t-l/using-webinars-for-office-hours-tutorials-and-1-1-meetings/" TargetMode="External"/><Relationship Id="rId14" Type="http://schemas.openxmlformats.org/officeDocument/2006/relationships/hyperlink" Target="https://sites.reading.ac.uk/tel/online-teaching-toolkits/designing-learning-activities/" TargetMode="External"/><Relationship Id="rId22" Type="http://schemas.openxmlformats.org/officeDocument/2006/relationships/image" Target="../media/image9.png"/><Relationship Id="rId27" Type="http://schemas.openxmlformats.org/officeDocument/2006/relationships/image" Target="../media/image14.svg"/><Relationship Id="rId30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C0489B26-2D1F-4374-96E3-33BC44324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0498" y="2709934"/>
            <a:ext cx="1487175" cy="3762091"/>
          </a:xfrm>
          <a:prstGeom prst="rect">
            <a:avLst/>
          </a:prstGeom>
          <a:solidFill>
            <a:schemeClr val="accent4">
              <a:lumMod val="60000"/>
              <a:lumOff val="40000"/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5B2DA28-0C58-4FFC-A5BC-F1461990E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81714" y="2709934"/>
            <a:ext cx="1487175" cy="3762091"/>
          </a:xfrm>
          <a:prstGeom prst="rect">
            <a:avLst/>
          </a:prstGeom>
          <a:solidFill>
            <a:schemeClr val="tx1">
              <a:lumMod val="65000"/>
              <a:lumOff val="35000"/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B8CA91F-17BE-4A08-A0CD-F141E9534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3037" y="2705660"/>
            <a:ext cx="1487175" cy="3762091"/>
          </a:xfrm>
          <a:prstGeom prst="rect">
            <a:avLst/>
          </a:prstGeom>
          <a:solidFill>
            <a:schemeClr val="tx1">
              <a:lumMod val="65000"/>
              <a:lumOff val="35000"/>
              <a:alpha val="1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0449E8A-E0E0-4ABB-987E-0A91ABD43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58880" y="2707518"/>
            <a:ext cx="1487175" cy="3762091"/>
          </a:xfrm>
          <a:prstGeom prst="rect">
            <a:avLst/>
          </a:prstGeom>
          <a:solidFill>
            <a:srgbClr val="007A69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FB6CC6C-D979-45E3-B847-853D429BB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7490" y="2707518"/>
            <a:ext cx="1487175" cy="3762091"/>
          </a:xfrm>
          <a:prstGeom prst="rect">
            <a:avLst/>
          </a:prstGeom>
          <a:solidFill>
            <a:srgbClr val="007A69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D723553-B780-46C0-B812-D652DA1F1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8480" y="2707519"/>
            <a:ext cx="1496609" cy="3762091"/>
          </a:xfrm>
          <a:prstGeom prst="rect">
            <a:avLst/>
          </a:prstGeom>
          <a:solidFill>
            <a:srgbClr val="007A69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3A35D119-84AF-4393-AA37-12C3B75D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30499" y="1862639"/>
            <a:ext cx="1469741" cy="332334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1" name="Picture 6">
            <a:extLst>
              <a:ext uri="{FF2B5EF4-FFF2-40B4-BE49-F238E27FC236}">
                <a16:creationId xmlns:a16="http://schemas.microsoft.com/office/drawing/2014/main" id="{69C53298-651C-4313-A980-39708F6D6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848" y="3893910"/>
            <a:ext cx="220220" cy="2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>
            <a:extLst>
              <a:ext uri="{FF2B5EF4-FFF2-40B4-BE49-F238E27FC236}">
                <a16:creationId xmlns:a16="http://schemas.microsoft.com/office/drawing/2014/main" id="{716ACCDC-7972-476A-A4C7-9C7468537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9" t="38404" r="77431" b="38115"/>
          <a:stretch/>
        </p:blipFill>
        <p:spPr bwMode="auto">
          <a:xfrm>
            <a:off x="9809847" y="3612810"/>
            <a:ext cx="202103" cy="19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1B4F5A-A740-4815-93B6-8F9D23A2A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8480" y="1864537"/>
            <a:ext cx="4645195" cy="331189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67C6E99-7751-4ADC-945A-74CB8ECBE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3037" y="1864194"/>
            <a:ext cx="3045851" cy="331189"/>
          </a:xfrm>
          <a:prstGeom prst="rect">
            <a:avLst/>
          </a:prstGeom>
          <a:solidFill>
            <a:srgbClr val="008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83F1963-912F-4C56-8388-0881E0A2B769}"/>
              </a:ext>
            </a:extLst>
          </p:cNvPr>
          <p:cNvSpPr txBox="1"/>
          <p:nvPr/>
        </p:nvSpPr>
        <p:spPr>
          <a:xfrm>
            <a:off x="479361" y="312772"/>
            <a:ext cx="11051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8573"/>
                </a:solidFill>
                <a:latin typeface="Montserrat" panose="000005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Quick Guide: 2021-22 </a:t>
            </a:r>
          </a:p>
          <a:p>
            <a:r>
              <a:rPr lang="en-GB" sz="2800" dirty="0">
                <a:solidFill>
                  <a:srgbClr val="008573"/>
                </a:solidFill>
                <a:latin typeface="Montserrat ExtraBold" panose="00000900000000000000" pitchFamily="2" charset="0"/>
                <a:ea typeface="Roboto Medium" panose="02000000000000000000" pitchFamily="2" charset="0"/>
                <a:cs typeface="Segoe UI Semibold" panose="020B0702040204020203" pitchFamily="34" charset="0"/>
              </a:rPr>
              <a:t>Technology for Online Teaching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F1103235-E4F3-45CC-B981-0CA939EB6E4F}"/>
              </a:ext>
            </a:extLst>
          </p:cNvPr>
          <p:cNvSpPr txBox="1"/>
          <p:nvPr/>
        </p:nvSpPr>
        <p:spPr>
          <a:xfrm>
            <a:off x="529020" y="1206370"/>
            <a:ext cx="1068432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dirty="0">
                <a:latin typeface="Montserrat" panose="00000500000000000000" pitchFamily="2" charset="0"/>
              </a:rPr>
              <a:t>Teaching in 2021-22 will take place on-campus and online as outlined in the </a:t>
            </a:r>
            <a:r>
              <a:rPr lang="en-GB" sz="1200" dirty="0">
                <a:solidFill>
                  <a:srgbClr val="008573"/>
                </a:solidFill>
                <a:latin typeface="Montserrat" panose="00000500000000000000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2021/22 Teaching &amp; Learning Framework</a:t>
            </a:r>
            <a:r>
              <a:rPr lang="en-GB" sz="1200" dirty="0">
                <a:solidFill>
                  <a:srgbClr val="008573"/>
                </a:solidFill>
                <a:latin typeface="Montserrat" panose="00000500000000000000" pitchFamily="2" charset="0"/>
              </a:rPr>
              <a:t>.</a:t>
            </a:r>
          </a:p>
          <a:p>
            <a:r>
              <a:rPr lang="en-GB" sz="1200" dirty="0">
                <a:latin typeface="Montserrat" panose="00000500000000000000" pitchFamily="2" charset="0"/>
              </a:rPr>
              <a:t>This guide refers to the technology to use </a:t>
            </a:r>
            <a:r>
              <a:rPr lang="en-GB" sz="1200" b="1" dirty="0">
                <a:latin typeface="Montserrat" panose="00000500000000000000" pitchFamily="2" charset="0"/>
              </a:rPr>
              <a:t>during 2021/22 </a:t>
            </a:r>
            <a:r>
              <a:rPr lang="en-GB" sz="1200" dirty="0">
                <a:latin typeface="Montserrat" panose="00000500000000000000" pitchFamily="2" charset="0"/>
              </a:rPr>
              <a:t>in the online aspects of your teaching.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8273A6B-A29E-474A-9659-B90B4ECBD179}"/>
              </a:ext>
            </a:extLst>
          </p:cNvPr>
          <p:cNvSpPr txBox="1"/>
          <p:nvPr/>
        </p:nvSpPr>
        <p:spPr>
          <a:xfrm>
            <a:off x="2231029" y="1870476"/>
            <a:ext cx="4160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Live (online interactive sessions)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D7311838-EFC8-4A29-AD4B-61BEF8607C56}"/>
              </a:ext>
            </a:extLst>
          </p:cNvPr>
          <p:cNvSpPr txBox="1"/>
          <p:nvPr/>
        </p:nvSpPr>
        <p:spPr>
          <a:xfrm>
            <a:off x="6693365" y="1860716"/>
            <a:ext cx="2875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Asynchronous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0DD313D-2AB9-47A5-8E86-9FAD718F4A69}"/>
              </a:ext>
            </a:extLst>
          </p:cNvPr>
          <p:cNvSpPr txBox="1"/>
          <p:nvPr/>
        </p:nvSpPr>
        <p:spPr>
          <a:xfrm>
            <a:off x="9719388" y="1862801"/>
            <a:ext cx="14725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Montserrat ExtraBold" panose="00000900000000000000" pitchFamily="2" charset="0"/>
              </a:rPr>
              <a:t>Student-led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3F08E27-0659-44E7-878A-D12DCDF0C9F4}"/>
              </a:ext>
            </a:extLst>
          </p:cNvPr>
          <p:cNvSpPr txBox="1"/>
          <p:nvPr/>
        </p:nvSpPr>
        <p:spPr>
          <a:xfrm>
            <a:off x="1669883" y="2198045"/>
            <a:ext cx="1964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Tutorials &amp; Seminars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EB46E49-0F1E-4F3E-BE40-3BA091674052}"/>
              </a:ext>
            </a:extLst>
          </p:cNvPr>
          <p:cNvSpPr txBox="1"/>
          <p:nvPr/>
        </p:nvSpPr>
        <p:spPr>
          <a:xfrm>
            <a:off x="3472789" y="2193554"/>
            <a:ext cx="147884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1:1s &amp; </a:t>
            </a:r>
          </a:p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Office Hours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C647D6D-DD37-4BCF-A988-BBB7AA2F9D8A}"/>
              </a:ext>
            </a:extLst>
          </p:cNvPr>
          <p:cNvSpPr txBox="1"/>
          <p:nvPr/>
        </p:nvSpPr>
        <p:spPr>
          <a:xfrm>
            <a:off x="5067238" y="2193860"/>
            <a:ext cx="1462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Labs &amp; </a:t>
            </a:r>
          </a:p>
          <a:p>
            <a:pPr algn="ctr"/>
            <a:r>
              <a:rPr lang="en-GB" sz="1400" dirty="0" err="1">
                <a:solidFill>
                  <a:srgbClr val="008573"/>
                </a:solidFill>
                <a:latin typeface="Montserrat Medium" panose="00000600000000000000" pitchFamily="2" charset="0"/>
              </a:rPr>
              <a:t>Practicals</a:t>
            </a:r>
            <a:endParaRPr lang="en-GB" sz="1400" dirty="0">
              <a:solidFill>
                <a:srgbClr val="008573"/>
              </a:solidFill>
              <a:latin typeface="Montserrat Medium" panose="000006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B30DF0-D4F4-4339-B0A6-32D9C88B5DFA}"/>
              </a:ext>
            </a:extLst>
          </p:cNvPr>
          <p:cNvSpPr txBox="1"/>
          <p:nvPr/>
        </p:nvSpPr>
        <p:spPr>
          <a:xfrm>
            <a:off x="6606863" y="2334482"/>
            <a:ext cx="147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Lectures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4493414-5A5A-4E58-AD84-86B997AFD663}"/>
              </a:ext>
            </a:extLst>
          </p:cNvPr>
          <p:cNvSpPr txBox="1"/>
          <p:nvPr/>
        </p:nvSpPr>
        <p:spPr>
          <a:xfrm>
            <a:off x="8124649" y="2340048"/>
            <a:ext cx="1472569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Activities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9850B8A-723D-4548-86BA-E9214169CCBE}"/>
              </a:ext>
            </a:extLst>
          </p:cNvPr>
          <p:cNvSpPr txBox="1"/>
          <p:nvPr/>
        </p:nvSpPr>
        <p:spPr>
          <a:xfrm>
            <a:off x="9760741" y="2336584"/>
            <a:ext cx="1472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8573"/>
                </a:solidFill>
                <a:latin typeface="Montserrat Medium" panose="00000600000000000000" pitchFamily="2" charset="0"/>
              </a:rPr>
              <a:t>Peer-to-peer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E70D4E8-1E26-491F-8CED-18AB45F97A35}"/>
              </a:ext>
            </a:extLst>
          </p:cNvPr>
          <p:cNvSpPr txBox="1"/>
          <p:nvPr/>
        </p:nvSpPr>
        <p:spPr>
          <a:xfrm>
            <a:off x="606358" y="3290862"/>
            <a:ext cx="1154360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Which tools can I use?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9D33B95-84FD-4A28-81F3-F1E82D400864}"/>
              </a:ext>
            </a:extLst>
          </p:cNvPr>
          <p:cNvSpPr txBox="1"/>
          <p:nvPr/>
        </p:nvSpPr>
        <p:spPr>
          <a:xfrm>
            <a:off x="594804" y="4299104"/>
            <a:ext cx="1298067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Links to further information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4792ADE-6D2D-49F4-B75B-FE8BFCE8A8FE}"/>
              </a:ext>
            </a:extLst>
          </p:cNvPr>
          <p:cNvSpPr txBox="1"/>
          <p:nvPr/>
        </p:nvSpPr>
        <p:spPr>
          <a:xfrm>
            <a:off x="602219" y="4904623"/>
            <a:ext cx="1477585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/>
                <a:cs typeface="Segoe UI"/>
              </a:rPr>
              <a:t>Can I record?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8377BDB9-BDCA-45D6-91E7-FD2775E7E104}"/>
              </a:ext>
            </a:extLst>
          </p:cNvPr>
          <p:cNvSpPr txBox="1"/>
          <p:nvPr/>
        </p:nvSpPr>
        <p:spPr>
          <a:xfrm>
            <a:off x="602813" y="5270731"/>
            <a:ext cx="891853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Students </a:t>
            </a:r>
          </a:p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access via: 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60C705-893A-4AFA-B389-249C5E73AA0D}"/>
              </a:ext>
            </a:extLst>
          </p:cNvPr>
          <p:cNvSpPr txBox="1"/>
          <p:nvPr/>
        </p:nvSpPr>
        <p:spPr>
          <a:xfrm>
            <a:off x="605704" y="5822749"/>
            <a:ext cx="996945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Accessibility </a:t>
            </a:r>
          </a:p>
          <a:p>
            <a:r>
              <a:rPr lang="en-GB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tools: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2723CA9-0D02-4DF5-A3F7-DC03DFF3CE6F}"/>
              </a:ext>
            </a:extLst>
          </p:cNvPr>
          <p:cNvSpPr txBox="1"/>
          <p:nvPr/>
        </p:nvSpPr>
        <p:spPr>
          <a:xfrm>
            <a:off x="2179543" y="2844086"/>
            <a:ext cx="121792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(recommended)</a:t>
            </a:r>
            <a:endParaRPr lang="en-GB" sz="105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Microsoft GothicNeo" panose="020B0503020000020004" pitchFamily="34" charset="-127"/>
              <a:cs typeface="Segoe UI" panose="020B0502040204020203" pitchFamily="34" charset="0"/>
            </a:endParaRPr>
          </a:p>
        </p:txBody>
      </p:sp>
      <p:pic>
        <p:nvPicPr>
          <p:cNvPr id="218" name="Picture 217" descr="Blackboard">
            <a:extLst>
              <a:ext uri="{FF2B5EF4-FFF2-40B4-BE49-F238E27FC236}">
                <a16:creationId xmlns:a16="http://schemas.microsoft.com/office/drawing/2014/main" id="{1F56D3FF-4592-42EF-AFAA-23B5C6CBB6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467" y="3344097"/>
            <a:ext cx="891594" cy="290707"/>
          </a:xfrm>
          <a:prstGeom prst="rect">
            <a:avLst/>
          </a:prstGeom>
        </p:spPr>
      </p:pic>
      <p:sp>
        <p:nvSpPr>
          <p:cNvPr id="219" name="TextBox 218">
            <a:extLst>
              <a:ext uri="{FF2B5EF4-FFF2-40B4-BE49-F238E27FC236}">
                <a16:creationId xmlns:a16="http://schemas.microsoft.com/office/drawing/2014/main" id="{707F46A5-0953-4A54-92AD-2D365BFB37D3}"/>
              </a:ext>
            </a:extLst>
          </p:cNvPr>
          <p:cNvSpPr txBox="1"/>
          <p:nvPr/>
        </p:nvSpPr>
        <p:spPr>
          <a:xfrm>
            <a:off x="2171803" y="3492033"/>
            <a:ext cx="859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Collaborate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7CAAC9A3-D956-46F1-8CB0-E9ED3ACE5E93}"/>
              </a:ext>
            </a:extLst>
          </p:cNvPr>
          <p:cNvSpPr txBox="1"/>
          <p:nvPr/>
        </p:nvSpPr>
        <p:spPr>
          <a:xfrm>
            <a:off x="2161932" y="3649959"/>
            <a:ext cx="11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(For limitations see links below)</a:t>
            </a:r>
            <a:endParaRPr lang="en-GB" sz="9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54BF7A64-DC78-4700-9809-70390463B6FF}"/>
              </a:ext>
            </a:extLst>
          </p:cNvPr>
          <p:cNvSpPr txBox="1"/>
          <p:nvPr/>
        </p:nvSpPr>
        <p:spPr>
          <a:xfrm>
            <a:off x="2162456" y="4188680"/>
            <a:ext cx="1304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tool do I use for live online sessions?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7D49721-A9DC-4861-B464-21F66F436EDC}"/>
              </a:ext>
            </a:extLst>
          </p:cNvPr>
          <p:cNvSpPr txBox="1"/>
          <p:nvPr/>
        </p:nvSpPr>
        <p:spPr>
          <a:xfrm>
            <a:off x="2162046" y="4474886"/>
            <a:ext cx="121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 live online sessions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B830DF0F-B9F9-473F-86D6-DB6E9184A0E5}"/>
              </a:ext>
            </a:extLst>
          </p:cNvPr>
          <p:cNvSpPr txBox="1"/>
          <p:nvPr/>
        </p:nvSpPr>
        <p:spPr>
          <a:xfrm>
            <a:off x="2163224" y="4854004"/>
            <a:ext cx="149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 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(with exceptions*)</a:t>
            </a:r>
          </a:p>
        </p:txBody>
      </p:sp>
      <p:pic>
        <p:nvPicPr>
          <p:cNvPr id="118" name="Picture 117" descr="Blackboard">
            <a:extLst>
              <a:ext uri="{FF2B5EF4-FFF2-40B4-BE49-F238E27FC236}">
                <a16:creationId xmlns:a16="http://schemas.microsoft.com/office/drawing/2014/main" id="{4828C065-E96B-48E5-A861-199840972B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51" y="5257787"/>
            <a:ext cx="891594" cy="290707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3D9E3BA8-C630-4046-864B-1B34EFF4E186}"/>
              </a:ext>
            </a:extLst>
          </p:cNvPr>
          <p:cNvSpPr txBox="1"/>
          <p:nvPr/>
        </p:nvSpPr>
        <p:spPr>
          <a:xfrm>
            <a:off x="2162612" y="5461845"/>
            <a:ext cx="13491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Outlook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5964D32-3796-4C22-B59A-6329C3ED6034}"/>
              </a:ext>
            </a:extLst>
          </p:cNvPr>
          <p:cNvSpPr txBox="1"/>
          <p:nvPr/>
        </p:nvSpPr>
        <p:spPr>
          <a:xfrm>
            <a:off x="2167527" y="5788580"/>
            <a:ext cx="1256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Teams: Auto captioning, Blur background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C504A286-BB7F-4003-B145-6E29134B7D53}"/>
              </a:ext>
            </a:extLst>
          </p:cNvPr>
          <p:cNvSpPr txBox="1"/>
          <p:nvPr/>
        </p:nvSpPr>
        <p:spPr>
          <a:xfrm>
            <a:off x="3770164" y="2848169"/>
            <a:ext cx="11537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pic>
        <p:nvPicPr>
          <p:cNvPr id="170" name="Picture 169" descr="Blackboard">
            <a:extLst>
              <a:ext uri="{FF2B5EF4-FFF2-40B4-BE49-F238E27FC236}">
                <a16:creationId xmlns:a16="http://schemas.microsoft.com/office/drawing/2014/main" id="{E7F5CA71-33C6-4B01-BC67-833F1DB177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34" y="3347807"/>
            <a:ext cx="891594" cy="290707"/>
          </a:xfrm>
          <a:prstGeom prst="rect">
            <a:avLst/>
          </a:prstGeom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D2BA230D-8A9D-496C-832A-20973C36D19D}"/>
              </a:ext>
            </a:extLst>
          </p:cNvPr>
          <p:cNvSpPr txBox="1"/>
          <p:nvPr/>
        </p:nvSpPr>
        <p:spPr>
          <a:xfrm>
            <a:off x="3775170" y="3495743"/>
            <a:ext cx="859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Collaborate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DABABE8-3833-492E-BCB6-D160F59E5A1D}"/>
              </a:ext>
            </a:extLst>
          </p:cNvPr>
          <p:cNvSpPr txBox="1"/>
          <p:nvPr/>
        </p:nvSpPr>
        <p:spPr>
          <a:xfrm>
            <a:off x="3769869" y="3791041"/>
            <a:ext cx="10646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Bookings**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0EF9C41-95C3-44A4-942A-75FA777DF626}"/>
              </a:ext>
            </a:extLst>
          </p:cNvPr>
          <p:cNvSpPr txBox="1"/>
          <p:nvPr/>
        </p:nvSpPr>
        <p:spPr>
          <a:xfrm>
            <a:off x="3764842" y="4253239"/>
            <a:ext cx="1149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1:1s/Office hours</a:t>
            </a:r>
            <a:endParaRPr lang="en-GB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DD2DB478-2102-403F-A870-818A5A589F4A}"/>
              </a:ext>
            </a:extLst>
          </p:cNvPr>
          <p:cNvSpPr txBox="1"/>
          <p:nvPr/>
        </p:nvSpPr>
        <p:spPr>
          <a:xfrm>
            <a:off x="3767712" y="4500200"/>
            <a:ext cx="1183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Using MS Bookings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3E4A11CC-AE9A-4766-8BDB-F0C008FD73DF}"/>
              </a:ext>
            </a:extLst>
          </p:cNvPr>
          <p:cNvSpPr txBox="1"/>
          <p:nvPr/>
        </p:nvSpPr>
        <p:spPr>
          <a:xfrm>
            <a:off x="3770350" y="4906060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</a:t>
            </a:r>
          </a:p>
        </p:txBody>
      </p:sp>
      <p:pic>
        <p:nvPicPr>
          <p:cNvPr id="120" name="Picture 119" descr="Blackboard">
            <a:extLst>
              <a:ext uri="{FF2B5EF4-FFF2-40B4-BE49-F238E27FC236}">
                <a16:creationId xmlns:a16="http://schemas.microsoft.com/office/drawing/2014/main" id="{9BED307C-A61A-4BE1-868C-91B7689075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197" y="5254531"/>
            <a:ext cx="891594" cy="290707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38E6F7D3-31E8-4D0F-9954-2A832BA028D4}"/>
              </a:ext>
            </a:extLst>
          </p:cNvPr>
          <p:cNvSpPr txBox="1"/>
          <p:nvPr/>
        </p:nvSpPr>
        <p:spPr>
          <a:xfrm>
            <a:off x="3770213" y="5462075"/>
            <a:ext cx="1416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Outlook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3950EF9-69C0-4472-9E20-8210016D7A5B}"/>
              </a:ext>
            </a:extLst>
          </p:cNvPr>
          <p:cNvSpPr txBox="1"/>
          <p:nvPr/>
        </p:nvSpPr>
        <p:spPr>
          <a:xfrm>
            <a:off x="3776107" y="5789122"/>
            <a:ext cx="1256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Teams: Auto captioning, Blur background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0B8EBF-6034-4002-B8C5-387452F38D11}"/>
              </a:ext>
            </a:extLst>
          </p:cNvPr>
          <p:cNvSpPr txBox="1"/>
          <p:nvPr/>
        </p:nvSpPr>
        <p:spPr>
          <a:xfrm>
            <a:off x="5063523" y="2848683"/>
            <a:ext cx="1358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Virtual lab software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86025D0-B64B-4B34-A148-84D00E1D3ECF}"/>
              </a:ext>
            </a:extLst>
          </p:cNvPr>
          <p:cNvSpPr txBox="1"/>
          <p:nvPr/>
        </p:nvSpPr>
        <p:spPr>
          <a:xfrm>
            <a:off x="5055717" y="3144149"/>
            <a:ext cx="1356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Camera recording  </a:t>
            </a:r>
          </a:p>
          <a:p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Inbuilt basic editing software e.g.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Photos (Windows) and iMovie (Mac)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4A64859-157E-4FAB-98DD-61A9C83A4A06}"/>
              </a:ext>
            </a:extLst>
          </p:cNvPr>
          <p:cNvSpPr txBox="1"/>
          <p:nvPr/>
        </p:nvSpPr>
        <p:spPr>
          <a:xfrm>
            <a:off x="5275688" y="4254179"/>
            <a:ext cx="1262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editing tools</a:t>
            </a:r>
            <a:endParaRPr lang="en-GB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448E26D-3B84-473A-84DE-88C62AC89E36}"/>
              </a:ext>
            </a:extLst>
          </p:cNvPr>
          <p:cNvSpPr txBox="1"/>
          <p:nvPr/>
        </p:nvSpPr>
        <p:spPr>
          <a:xfrm>
            <a:off x="5311701" y="4901019"/>
            <a:ext cx="10633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 </a:t>
            </a:r>
          </a:p>
        </p:txBody>
      </p:sp>
      <p:pic>
        <p:nvPicPr>
          <p:cNvPr id="124" name="Picture 123" descr="Blackboard">
            <a:extLst>
              <a:ext uri="{FF2B5EF4-FFF2-40B4-BE49-F238E27FC236}">
                <a16:creationId xmlns:a16="http://schemas.microsoft.com/office/drawing/2014/main" id="{18D31110-58C4-409B-A8B0-FA8DB18824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78" y="5261150"/>
            <a:ext cx="891594" cy="290707"/>
          </a:xfrm>
          <a:prstGeom prst="rect">
            <a:avLst/>
          </a:prstGeom>
        </p:spPr>
      </p:pic>
      <p:sp>
        <p:nvSpPr>
          <p:cNvPr id="123" name="TextBox 122">
            <a:extLst>
              <a:ext uri="{FF2B5EF4-FFF2-40B4-BE49-F238E27FC236}">
                <a16:creationId xmlns:a16="http://schemas.microsoft.com/office/drawing/2014/main" id="{6D8F91A1-3778-4D19-A131-FFF168BD7C0F}"/>
              </a:ext>
            </a:extLst>
          </p:cNvPr>
          <p:cNvSpPr txBox="1"/>
          <p:nvPr/>
        </p:nvSpPr>
        <p:spPr>
          <a:xfrm>
            <a:off x="5310477" y="5466791"/>
            <a:ext cx="1271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Stream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0BCA68A-7671-4D50-910C-E677B80BB782}"/>
              </a:ext>
            </a:extLst>
          </p:cNvPr>
          <p:cNvSpPr txBox="1"/>
          <p:nvPr/>
        </p:nvSpPr>
        <p:spPr>
          <a:xfrm>
            <a:off x="5313103" y="5787523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See software specs for more details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 captioning in Microsoft Stream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6487EE6-7DEC-4657-A512-86F993F91409}"/>
              </a:ext>
            </a:extLst>
          </p:cNvPr>
          <p:cNvSpPr txBox="1"/>
          <p:nvPr/>
        </p:nvSpPr>
        <p:spPr>
          <a:xfrm>
            <a:off x="6935840" y="2846628"/>
            <a:ext cx="112769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</a:t>
            </a:r>
          </a:p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PowerPoint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(recommended)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66A5932-FB68-41C5-B255-3052427AF02F}"/>
              </a:ext>
            </a:extLst>
          </p:cNvPr>
          <p:cNvSpPr txBox="1"/>
          <p:nvPr/>
        </p:nvSpPr>
        <p:spPr>
          <a:xfrm>
            <a:off x="6937792" y="3512895"/>
            <a:ext cx="11255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E548629-8C24-483A-94CD-DA8BC7E50801}"/>
              </a:ext>
            </a:extLst>
          </p:cNvPr>
          <p:cNvSpPr txBox="1"/>
          <p:nvPr/>
        </p:nvSpPr>
        <p:spPr>
          <a:xfrm>
            <a:off x="6940552" y="4260624"/>
            <a:ext cx="143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use </a:t>
            </a:r>
          </a:p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PowerPoint?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B913094-6E7F-4940-A25E-E70D8CD604A1}"/>
              </a:ext>
            </a:extLst>
          </p:cNvPr>
          <p:cNvSpPr txBox="1"/>
          <p:nvPr/>
        </p:nvSpPr>
        <p:spPr>
          <a:xfrm>
            <a:off x="6929594" y="4548137"/>
            <a:ext cx="13245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Making Screencasts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A38D20CE-5D1F-4C24-84B8-6D8A036571BA}"/>
              </a:ext>
            </a:extLst>
          </p:cNvPr>
          <p:cNvSpPr txBox="1"/>
          <p:nvPr/>
        </p:nvSpPr>
        <p:spPr>
          <a:xfrm>
            <a:off x="6941721" y="4905331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Yes</a:t>
            </a:r>
          </a:p>
        </p:txBody>
      </p:sp>
      <p:pic>
        <p:nvPicPr>
          <p:cNvPr id="40" name="Picture 39" descr="Blackboard">
            <a:extLst>
              <a:ext uri="{FF2B5EF4-FFF2-40B4-BE49-F238E27FC236}">
                <a16:creationId xmlns:a16="http://schemas.microsoft.com/office/drawing/2014/main" id="{7711CFDA-87F9-4DD4-BD4B-20CE464304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98" y="5257787"/>
            <a:ext cx="891594" cy="29070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37552CB-D727-4F67-BC12-42A6F1DFCC1A}"/>
              </a:ext>
            </a:extLst>
          </p:cNvPr>
          <p:cNvSpPr txBox="1"/>
          <p:nvPr/>
        </p:nvSpPr>
        <p:spPr>
          <a:xfrm>
            <a:off x="6933255" y="5459383"/>
            <a:ext cx="127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Stream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CAF6B32-7569-481B-ACC4-C5D5C28072DF}"/>
              </a:ext>
            </a:extLst>
          </p:cNvPr>
          <p:cNvSpPr txBox="1"/>
          <p:nvPr/>
        </p:nvSpPr>
        <p:spPr>
          <a:xfrm>
            <a:off x="6933814" y="5788436"/>
            <a:ext cx="125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Stream auto-captioning</a:t>
            </a:r>
          </a:p>
        </p:txBody>
      </p:sp>
      <p:pic>
        <p:nvPicPr>
          <p:cNvPr id="154" name="Picture 153" descr="Blackboard">
            <a:extLst>
              <a:ext uri="{FF2B5EF4-FFF2-40B4-BE49-F238E27FC236}">
                <a16:creationId xmlns:a16="http://schemas.microsoft.com/office/drawing/2014/main" id="{34ED5791-66C2-413F-9DD1-E68D6C4F9D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378" y="2832415"/>
            <a:ext cx="891594" cy="290707"/>
          </a:xfrm>
          <a:prstGeom prst="rect">
            <a:avLst/>
          </a:prstGeom>
        </p:spPr>
      </p:pic>
      <p:sp>
        <p:nvSpPr>
          <p:cNvPr id="185" name="TextBox 184">
            <a:extLst>
              <a:ext uri="{FF2B5EF4-FFF2-40B4-BE49-F238E27FC236}">
                <a16:creationId xmlns:a16="http://schemas.microsoft.com/office/drawing/2014/main" id="{4DB09192-7A93-4896-8E56-82BC862BE1A2}"/>
              </a:ext>
            </a:extLst>
          </p:cNvPr>
          <p:cNvSpPr txBox="1"/>
          <p:nvPr/>
        </p:nvSpPr>
        <p:spPr>
          <a:xfrm>
            <a:off x="8446899" y="3138849"/>
            <a:ext cx="1256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365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0870A982-3F39-40F5-BD50-794318F22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388858" y="3141069"/>
            <a:ext cx="1179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Microsoft GothicNeo" panose="020B0503020000020004" pitchFamily="34" charset="-127"/>
              <a:cs typeface="Segoe UI" panose="020B0502040204020203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7B306558-1A17-451D-B7F5-6C09CC6E0047}"/>
              </a:ext>
            </a:extLst>
          </p:cNvPr>
          <p:cNvSpPr txBox="1"/>
          <p:nvPr/>
        </p:nvSpPr>
        <p:spPr>
          <a:xfrm>
            <a:off x="8165736" y="3437611"/>
            <a:ext cx="142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3</a:t>
            </a:r>
            <a:r>
              <a:rPr lang="en-GB" sz="1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rd 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party technologies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(see links for list of tools)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E19A165-3298-41F6-8648-5DEE1016E61E}"/>
              </a:ext>
            </a:extLst>
          </p:cNvPr>
          <p:cNvSpPr txBox="1"/>
          <p:nvPr/>
        </p:nvSpPr>
        <p:spPr>
          <a:xfrm>
            <a:off x="8451001" y="4257222"/>
            <a:ext cx="13976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Segoe UI" panose="020B0502040204020203" pitchFamily="34" charset="0"/>
                <a:cs typeface="Segoe UI" panose="020B0502040204020203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activities tools</a:t>
            </a:r>
            <a:endParaRPr lang="en-GB" sz="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CE6F90B-9D01-4BA6-8DC5-8609DB643BD9}"/>
              </a:ext>
            </a:extLst>
          </p:cNvPr>
          <p:cNvSpPr txBox="1"/>
          <p:nvPr/>
        </p:nvSpPr>
        <p:spPr>
          <a:xfrm>
            <a:off x="8449617" y="4498206"/>
            <a:ext cx="1090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latin typeface="Segoe UI" panose="020B0502040204020203" pitchFamily="34" charset="0"/>
                <a:cs typeface="Segoe UI" panose="020B0502040204020203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eTivities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model</a:t>
            </a:r>
            <a:endParaRPr lang="en-GB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DDA610B2-1667-4001-94AF-97B9B3BEC702}"/>
              </a:ext>
            </a:extLst>
          </p:cNvPr>
          <p:cNvSpPr txBox="1"/>
          <p:nvPr/>
        </p:nvSpPr>
        <p:spPr>
          <a:xfrm>
            <a:off x="8444997" y="4904294"/>
            <a:ext cx="10788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</a:t>
            </a:r>
          </a:p>
        </p:txBody>
      </p:sp>
      <p:pic>
        <p:nvPicPr>
          <p:cNvPr id="220" name="Picture 219" descr="Blackboard">
            <a:extLst>
              <a:ext uri="{FF2B5EF4-FFF2-40B4-BE49-F238E27FC236}">
                <a16:creationId xmlns:a16="http://schemas.microsoft.com/office/drawing/2014/main" id="{26294EDD-0631-45A0-803B-76A7F9D88D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654" y="5261391"/>
            <a:ext cx="891594" cy="290707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DAB98907-D22F-4C1B-8140-91D31FD76E9C}"/>
              </a:ext>
            </a:extLst>
          </p:cNvPr>
          <p:cNvSpPr txBox="1"/>
          <p:nvPr/>
        </p:nvSpPr>
        <p:spPr>
          <a:xfrm>
            <a:off x="8435474" y="5788682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365: Immersive reader and dictation tools</a:t>
            </a:r>
          </a:p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Blackboard Ally</a:t>
            </a:r>
          </a:p>
        </p:txBody>
      </p:sp>
      <p:pic>
        <p:nvPicPr>
          <p:cNvPr id="206" name="Picture 205" descr="Blackboard">
            <a:extLst>
              <a:ext uri="{FF2B5EF4-FFF2-40B4-BE49-F238E27FC236}">
                <a16:creationId xmlns:a16="http://schemas.microsoft.com/office/drawing/2014/main" id="{901A1913-5D83-4653-ACB6-8295194BEC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583" y="2827594"/>
            <a:ext cx="891594" cy="289104"/>
          </a:xfrm>
          <a:prstGeom prst="rect">
            <a:avLst/>
          </a:prstGeom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6C04A351-A0B2-44A9-8674-7D421D4EECBA}"/>
              </a:ext>
            </a:extLst>
          </p:cNvPr>
          <p:cNvSpPr txBox="1"/>
          <p:nvPr/>
        </p:nvSpPr>
        <p:spPr>
          <a:xfrm>
            <a:off x="10031043" y="2965950"/>
            <a:ext cx="859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Groups</a:t>
            </a:r>
          </a:p>
        </p:txBody>
      </p:sp>
      <p:pic>
        <p:nvPicPr>
          <p:cNvPr id="210" name="Picture 209" descr="Blackboard">
            <a:extLst>
              <a:ext uri="{FF2B5EF4-FFF2-40B4-BE49-F238E27FC236}">
                <a16:creationId xmlns:a16="http://schemas.microsoft.com/office/drawing/2014/main" id="{8FA25B9D-964B-4F13-A014-729371B7C1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049" y="3104179"/>
            <a:ext cx="891594" cy="290707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id="{C8818AAB-5E6A-46AD-A966-3522FA1D253D}"/>
              </a:ext>
            </a:extLst>
          </p:cNvPr>
          <p:cNvSpPr txBox="1"/>
          <p:nvPr/>
        </p:nvSpPr>
        <p:spPr>
          <a:xfrm>
            <a:off x="10031044" y="3252115"/>
            <a:ext cx="859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Collaborate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10BE2765-4CBE-495D-B15F-CB14EFA804C1}"/>
              </a:ext>
            </a:extLst>
          </p:cNvPr>
          <p:cNvSpPr txBox="1"/>
          <p:nvPr/>
        </p:nvSpPr>
        <p:spPr>
          <a:xfrm>
            <a:off x="10036149" y="3396861"/>
            <a:ext cx="11573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Open Course Rooms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4D2A9A1-30B9-4B38-8A2B-1F1270FE1D44}"/>
              </a:ext>
            </a:extLst>
          </p:cNvPr>
          <p:cNvSpPr txBox="1"/>
          <p:nvPr/>
        </p:nvSpPr>
        <p:spPr>
          <a:xfrm>
            <a:off x="10028745" y="3571249"/>
            <a:ext cx="125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</a:t>
            </a:r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 365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91EED2D-F9D3-4BB2-B4FA-04A5CD5E558C}"/>
              </a:ext>
            </a:extLst>
          </p:cNvPr>
          <p:cNvSpPr txBox="1"/>
          <p:nvPr/>
        </p:nvSpPr>
        <p:spPr>
          <a:xfrm>
            <a:off x="10027031" y="3782838"/>
            <a:ext cx="11797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Teams Meeting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54DF541F-5C45-4E31-9018-0404411B5AC4}"/>
              </a:ext>
            </a:extLst>
          </p:cNvPr>
          <p:cNvSpPr txBox="1"/>
          <p:nvPr/>
        </p:nvSpPr>
        <p:spPr>
          <a:xfrm>
            <a:off x="10022768" y="4848425"/>
            <a:ext cx="1063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No </a:t>
            </a: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(with exceptions*)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3D102EC-88D8-47B3-BF20-3F4DEACB8466}"/>
              </a:ext>
            </a:extLst>
          </p:cNvPr>
          <p:cNvSpPr txBox="1"/>
          <p:nvPr/>
        </p:nvSpPr>
        <p:spPr>
          <a:xfrm>
            <a:off x="10029084" y="5262449"/>
            <a:ext cx="12566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365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BCF9555-2A6A-41E7-904D-F4F834EF3F77}"/>
              </a:ext>
            </a:extLst>
          </p:cNvPr>
          <p:cNvSpPr txBox="1"/>
          <p:nvPr/>
        </p:nvSpPr>
        <p:spPr>
          <a:xfrm>
            <a:off x="10025957" y="5466197"/>
            <a:ext cx="1416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Microsoft GothicNeo" panose="020B0503020000020004" pitchFamily="34" charset="-127"/>
                <a:cs typeface="Segoe UI" panose="020B0502040204020203" pitchFamily="34" charset="0"/>
              </a:rPr>
              <a:t>Microsoft Outlook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8C69FBD-4E50-443E-81C4-E89FACB54905}"/>
              </a:ext>
            </a:extLst>
          </p:cNvPr>
          <p:cNvSpPr txBox="1"/>
          <p:nvPr/>
        </p:nvSpPr>
        <p:spPr>
          <a:xfrm>
            <a:off x="10025062" y="5781899"/>
            <a:ext cx="125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MS Team: Auto captioning, Blur background</a:t>
            </a:r>
          </a:p>
          <a:p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ACA42A04-37A4-425D-AAE5-F0A425442896}"/>
              </a:ext>
            </a:extLst>
          </p:cNvPr>
          <p:cNvSpPr txBox="1"/>
          <p:nvPr/>
        </p:nvSpPr>
        <p:spPr>
          <a:xfrm>
            <a:off x="483660" y="6554286"/>
            <a:ext cx="573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 See </a:t>
            </a:r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6"/>
              </a:rPr>
              <a:t>Policy for the Recording and Digital Delivery of Teaching in 2021/22</a:t>
            </a:r>
            <a:endParaRPr lang="en-GB" sz="600" i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**For more information on activating Microsoft Bookings, please see </a:t>
            </a: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0"/>
              </a:rPr>
              <a:t>https://sites.reading.ac.uk/dts-hub/ms-bookings/</a:t>
            </a: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5C6B5E2-9054-4C3B-AB75-A4EF229EE883}"/>
              </a:ext>
            </a:extLst>
          </p:cNvPr>
          <p:cNvSpPr txBox="1"/>
          <p:nvPr/>
        </p:nvSpPr>
        <p:spPr>
          <a:xfrm>
            <a:off x="8083242" y="6489809"/>
            <a:ext cx="417228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                        and Collaborate logos registered trademarks of Blackboard, Inc.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FE9BE604-8E26-49E9-B311-C2994ABF2DF7}"/>
              </a:ext>
            </a:extLst>
          </p:cNvPr>
          <p:cNvSpPr txBox="1"/>
          <p:nvPr/>
        </p:nvSpPr>
        <p:spPr>
          <a:xfrm>
            <a:off x="8083242" y="6571969"/>
            <a:ext cx="3829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GB" sz="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Microsoft Teams, Microsoft PowerPoint, and Microsoft Stream </a:t>
            </a:r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logos are registered trademarks of Microsoft Corporation</a:t>
            </a:r>
          </a:p>
          <a:p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Version 1.0 (21</a:t>
            </a:r>
            <a:r>
              <a:rPr lang="en-GB" sz="5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</a:t>
            </a:r>
            <a:r>
              <a:rPr lang="en-GB" sz="5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June 2021)</a:t>
            </a:r>
          </a:p>
        </p:txBody>
      </p:sp>
      <p:pic>
        <p:nvPicPr>
          <p:cNvPr id="194" name="Picture 193" descr="Blackboard">
            <a:extLst>
              <a:ext uri="{FF2B5EF4-FFF2-40B4-BE49-F238E27FC236}">
                <a16:creationId xmlns:a16="http://schemas.microsoft.com/office/drawing/2014/main" id="{7EC8A955-5A31-4287-8148-AB12E9625A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100" y="6507590"/>
            <a:ext cx="410098" cy="133714"/>
          </a:xfrm>
          <a:prstGeom prst="rect">
            <a:avLst/>
          </a:prstGeom>
        </p:spPr>
      </p:pic>
      <p:pic>
        <p:nvPicPr>
          <p:cNvPr id="137" name="Picture 2">
            <a:extLst>
              <a:ext uri="{FF2B5EF4-FFF2-40B4-BE49-F238E27FC236}">
                <a16:creationId xmlns:a16="http://schemas.microsoft.com/office/drawing/2014/main" id="{4B9F888C-29F7-4CD8-8B67-F615762DC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49" y="3878202"/>
            <a:ext cx="220220" cy="22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>
            <a:extLst>
              <a:ext uri="{FF2B5EF4-FFF2-40B4-BE49-F238E27FC236}">
                <a16:creationId xmlns:a16="http://schemas.microsoft.com/office/drawing/2014/main" id="{5DE924BE-DE5E-4B6B-A5E3-20A3642BF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256" y="2953013"/>
            <a:ext cx="220220" cy="2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6">
            <a:extLst>
              <a:ext uri="{FF2B5EF4-FFF2-40B4-BE49-F238E27FC236}">
                <a16:creationId xmlns:a16="http://schemas.microsoft.com/office/drawing/2014/main" id="{692B9D7E-BF01-4400-A98E-E4B729A52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842" y="2957096"/>
            <a:ext cx="220220" cy="2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2">
            <a:extLst>
              <a:ext uri="{FF2B5EF4-FFF2-40B4-BE49-F238E27FC236}">
                <a16:creationId xmlns:a16="http://schemas.microsoft.com/office/drawing/2014/main" id="{93D580A6-F287-4689-876E-3DA6858EF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0" t="23491" r="35036" b="22358"/>
          <a:stretch/>
        </p:blipFill>
        <p:spPr bwMode="auto">
          <a:xfrm>
            <a:off x="3594569" y="3442853"/>
            <a:ext cx="220220" cy="2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12">
            <a:extLst>
              <a:ext uri="{FF2B5EF4-FFF2-40B4-BE49-F238E27FC236}">
                <a16:creationId xmlns:a16="http://schemas.microsoft.com/office/drawing/2014/main" id="{194AEA78-B406-4D53-96B9-648D8F49F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0" t="23491" r="35036" b="22358"/>
          <a:stretch/>
        </p:blipFill>
        <p:spPr bwMode="auto">
          <a:xfrm>
            <a:off x="1991202" y="3439143"/>
            <a:ext cx="220220" cy="2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06FE3A-005B-4508-811C-2ED61854A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17" y="2930803"/>
            <a:ext cx="220228" cy="204812"/>
          </a:xfrm>
          <a:prstGeom prst="rect">
            <a:avLst/>
          </a:prstGeom>
        </p:spPr>
      </p:pic>
      <p:pic>
        <p:nvPicPr>
          <p:cNvPr id="164" name="Graphic 163">
            <a:extLst>
              <a:ext uri="{FF2B5EF4-FFF2-40B4-BE49-F238E27FC236}">
                <a16:creationId xmlns:a16="http://schemas.microsoft.com/office/drawing/2014/main" id="{E5CDB012-00C1-4E92-B6B2-EA6E10134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815147" y="5849692"/>
            <a:ext cx="188294" cy="188294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BD9EA392-D6FB-4CEB-9448-CF0C0D965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987900" y="5869163"/>
            <a:ext cx="188294" cy="188294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6115AE1A-D4BF-4E2D-ADC8-773C01001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584796" y="5855758"/>
            <a:ext cx="188294" cy="188294"/>
          </a:xfrm>
          <a:prstGeom prst="rect">
            <a:avLst/>
          </a:prstGeom>
        </p:spPr>
      </p:pic>
      <p:pic>
        <p:nvPicPr>
          <p:cNvPr id="121" name="Graphic 120">
            <a:extLst>
              <a:ext uri="{FF2B5EF4-FFF2-40B4-BE49-F238E27FC236}">
                <a16:creationId xmlns:a16="http://schemas.microsoft.com/office/drawing/2014/main" id="{A5FA18A2-B6EA-4025-8C07-6E32E6491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138842" y="5849692"/>
            <a:ext cx="188294" cy="188294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810ADE52-14FF-4388-8CD4-A709C3647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728861" y="5856479"/>
            <a:ext cx="188294" cy="188294"/>
          </a:xfrm>
          <a:prstGeom prst="rect">
            <a:avLst/>
          </a:prstGeom>
        </p:spPr>
      </p:pic>
      <p:pic>
        <p:nvPicPr>
          <p:cNvPr id="136" name="Graphic 135">
            <a:extLst>
              <a:ext uri="{FF2B5EF4-FFF2-40B4-BE49-F238E27FC236}">
                <a16:creationId xmlns:a16="http://schemas.microsoft.com/office/drawing/2014/main" id="{F03A3F83-E2A7-415F-8B43-B05F8DC66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254135" y="5856479"/>
            <a:ext cx="188294" cy="188294"/>
          </a:xfrm>
          <a:prstGeom prst="rect">
            <a:avLst/>
          </a:prstGeom>
        </p:spPr>
      </p:pic>
      <p:pic>
        <p:nvPicPr>
          <p:cNvPr id="166" name="Picture 2">
            <a:extLst>
              <a:ext uri="{FF2B5EF4-FFF2-40B4-BE49-F238E27FC236}">
                <a16:creationId xmlns:a16="http://schemas.microsoft.com/office/drawing/2014/main" id="{09AAC5F6-4394-4654-913F-97A7048CB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225" y="5508678"/>
            <a:ext cx="199440" cy="17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>
            <a:extLst>
              <a:ext uri="{FF2B5EF4-FFF2-40B4-BE49-F238E27FC236}">
                <a16:creationId xmlns:a16="http://schemas.microsoft.com/office/drawing/2014/main" id="{B38307C8-3493-4012-954A-28C2D7F27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8" t="37808" r="78226" b="38626"/>
          <a:stretch/>
        </p:blipFill>
        <p:spPr bwMode="auto">
          <a:xfrm>
            <a:off x="9819861" y="5303520"/>
            <a:ext cx="169348" cy="17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4A4F870C-66E1-49C3-9CA2-9F577E18C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93" y="5514634"/>
            <a:ext cx="173367" cy="173367"/>
          </a:xfrm>
          <a:prstGeom prst="rect">
            <a:avLst/>
          </a:prstGeom>
        </p:spPr>
      </p:pic>
      <p:pic>
        <p:nvPicPr>
          <p:cNvPr id="130" name="Picture 2">
            <a:extLst>
              <a:ext uri="{FF2B5EF4-FFF2-40B4-BE49-F238E27FC236}">
                <a16:creationId xmlns:a16="http://schemas.microsoft.com/office/drawing/2014/main" id="{BA3B6C64-982B-432B-8DE9-29AFE69B4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229" y="5509789"/>
            <a:ext cx="199440" cy="17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>
            <a:extLst>
              <a:ext uri="{FF2B5EF4-FFF2-40B4-BE49-F238E27FC236}">
                <a16:creationId xmlns:a16="http://schemas.microsoft.com/office/drawing/2014/main" id="{813C9858-F72A-4EAA-BF89-C81CE3D23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845" y="5508457"/>
            <a:ext cx="199440" cy="17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389BC0-D278-4E27-9900-47AAC36E3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071" y="5514289"/>
            <a:ext cx="173367" cy="173367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04B8042-AD84-428D-931D-01FAADCDE0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242" y="3588002"/>
            <a:ext cx="220220" cy="2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Graphic 160">
            <a:extLst>
              <a:ext uri="{FF2B5EF4-FFF2-40B4-BE49-F238E27FC236}">
                <a16:creationId xmlns:a16="http://schemas.microsoft.com/office/drawing/2014/main" id="{E171423A-10FB-4956-A817-1861302D3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9788676" y="4894306"/>
            <a:ext cx="235824" cy="235824"/>
          </a:xfrm>
          <a:prstGeom prst="rect">
            <a:avLst/>
          </a:prstGeom>
        </p:spPr>
      </p:pic>
      <p:pic>
        <p:nvPicPr>
          <p:cNvPr id="125" name="Graphic 124">
            <a:extLst>
              <a:ext uri="{FF2B5EF4-FFF2-40B4-BE49-F238E27FC236}">
                <a16:creationId xmlns:a16="http://schemas.microsoft.com/office/drawing/2014/main" id="{EF00A63D-509A-4C4F-9F07-F7BD4D4AF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117146" y="4895582"/>
            <a:ext cx="235824" cy="235824"/>
          </a:xfrm>
          <a:prstGeom prst="rect">
            <a:avLst/>
          </a:prstGeom>
        </p:spPr>
      </p:pic>
      <p:pic>
        <p:nvPicPr>
          <p:cNvPr id="196" name="Graphic 195">
            <a:extLst>
              <a:ext uri="{FF2B5EF4-FFF2-40B4-BE49-F238E27FC236}">
                <a16:creationId xmlns:a16="http://schemas.microsoft.com/office/drawing/2014/main" id="{DCD21D38-3F0E-4321-9A3F-7E394FCB21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75568" y="4897682"/>
            <a:ext cx="235824" cy="235824"/>
          </a:xfrm>
          <a:prstGeom prst="rect">
            <a:avLst/>
          </a:prstGeom>
        </p:spPr>
      </p:pic>
      <p:pic>
        <p:nvPicPr>
          <p:cNvPr id="175" name="Graphic 174">
            <a:extLst>
              <a:ext uri="{FF2B5EF4-FFF2-40B4-BE49-F238E27FC236}">
                <a16:creationId xmlns:a16="http://schemas.microsoft.com/office/drawing/2014/main" id="{61D90B17-C2E9-4547-A4E4-380EBA72D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563384" y="4896872"/>
            <a:ext cx="235824" cy="235824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B9BF55B3-6BCA-4B3E-BE6B-8D3E74177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710970" y="4897369"/>
            <a:ext cx="235824" cy="235824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FB185D65-69E0-487F-8BC5-BB1AAABD4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234677" y="4897304"/>
            <a:ext cx="235824" cy="235824"/>
          </a:xfrm>
          <a:prstGeom prst="rect">
            <a:avLst/>
          </a:prstGeom>
        </p:spPr>
      </p:pic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84C2C4-C7EB-4B3D-83FD-7660B1C9C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4865746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09" name="Picture 12">
            <a:extLst>
              <a:ext uri="{FF2B5EF4-FFF2-40B4-BE49-F238E27FC236}">
                <a16:creationId xmlns:a16="http://schemas.microsoft.com/office/drawing/2014/main" id="{DD39651C-4A88-4DEF-B899-3446F79BF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0" t="23491" r="35036" b="22358"/>
          <a:stretch/>
        </p:blipFill>
        <p:spPr bwMode="auto">
          <a:xfrm>
            <a:off x="9806939" y="3221926"/>
            <a:ext cx="220220" cy="2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C1B4617-0AB3-4BC9-A231-1EEDC9AAC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1501" y="5225358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C772DE5C-DA76-46CB-AF95-47DA015B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5767414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6" name="Picture 2">
            <a:extLst>
              <a:ext uri="{FF2B5EF4-FFF2-40B4-BE49-F238E27FC236}">
                <a16:creationId xmlns:a16="http://schemas.microsoft.com/office/drawing/2014/main" id="{D5A66843-0CBE-49A3-B41F-D981E942D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9" t="38068" r="77949" b="38234"/>
          <a:stretch/>
        </p:blipFill>
        <p:spPr bwMode="auto">
          <a:xfrm>
            <a:off x="8288591" y="3160900"/>
            <a:ext cx="180063" cy="183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4143678-DD3E-4B94-9E7A-60151812B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818" y="4187140"/>
            <a:ext cx="10662422" cy="0"/>
          </a:xfrm>
          <a:prstGeom prst="line">
            <a:avLst/>
          </a:prstGeom>
          <a:ln w="6350" cap="flat" cmpd="sng" algn="ctr">
            <a:solidFill>
              <a:schemeClr val="accent3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FA595B96-7FEC-42B9-862E-9071E172B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975403" y="4267542"/>
            <a:ext cx="243305" cy="243305"/>
          </a:xfrm>
          <a:prstGeom prst="rect">
            <a:avLst/>
          </a:prstGeom>
        </p:spPr>
      </p:pic>
      <p:pic>
        <p:nvPicPr>
          <p:cNvPr id="189" name="Graphic 188">
            <a:extLst>
              <a:ext uri="{FF2B5EF4-FFF2-40B4-BE49-F238E27FC236}">
                <a16:creationId xmlns:a16="http://schemas.microsoft.com/office/drawing/2014/main" id="{6D1A374A-4481-48B7-A19A-16A26A28C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975403" y="4500408"/>
            <a:ext cx="243305" cy="243305"/>
          </a:xfrm>
          <a:prstGeom prst="rect">
            <a:avLst/>
          </a:prstGeom>
        </p:spPr>
      </p:pic>
      <p:pic>
        <p:nvPicPr>
          <p:cNvPr id="191" name="Graphic 190">
            <a:extLst>
              <a:ext uri="{FF2B5EF4-FFF2-40B4-BE49-F238E27FC236}">
                <a16:creationId xmlns:a16="http://schemas.microsoft.com/office/drawing/2014/main" id="{E121BDA6-91F9-4A5D-A482-33C79F2E4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558976" y="4267651"/>
            <a:ext cx="243305" cy="243305"/>
          </a:xfrm>
          <a:prstGeom prst="rect">
            <a:avLst/>
          </a:prstGeom>
        </p:spPr>
      </p:pic>
      <p:pic>
        <p:nvPicPr>
          <p:cNvPr id="200" name="Graphic 199">
            <a:extLst>
              <a:ext uri="{FF2B5EF4-FFF2-40B4-BE49-F238E27FC236}">
                <a16:creationId xmlns:a16="http://schemas.microsoft.com/office/drawing/2014/main" id="{AF368CB3-8A98-4D3C-B16A-DE712CA89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558976" y="4500517"/>
            <a:ext cx="243305" cy="243305"/>
          </a:xfrm>
          <a:prstGeom prst="rect">
            <a:avLst/>
          </a:prstGeom>
        </p:spPr>
      </p:pic>
      <p:pic>
        <p:nvPicPr>
          <p:cNvPr id="202" name="Graphic 201">
            <a:extLst>
              <a:ext uri="{FF2B5EF4-FFF2-40B4-BE49-F238E27FC236}">
                <a16:creationId xmlns:a16="http://schemas.microsoft.com/office/drawing/2014/main" id="{368851FA-D46C-47DB-8151-95324EAA6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5113620" y="4267233"/>
            <a:ext cx="243305" cy="243305"/>
          </a:xfrm>
          <a:prstGeom prst="rect">
            <a:avLst/>
          </a:prstGeom>
        </p:spPr>
      </p:pic>
      <p:pic>
        <p:nvPicPr>
          <p:cNvPr id="204" name="Graphic 203">
            <a:extLst>
              <a:ext uri="{FF2B5EF4-FFF2-40B4-BE49-F238E27FC236}">
                <a16:creationId xmlns:a16="http://schemas.microsoft.com/office/drawing/2014/main" id="{BC380482-D14D-49CE-B5AC-3A687918D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704657" y="4269674"/>
            <a:ext cx="243305" cy="243305"/>
          </a:xfrm>
          <a:prstGeom prst="rect">
            <a:avLst/>
          </a:prstGeom>
        </p:spPr>
      </p:pic>
      <p:pic>
        <p:nvPicPr>
          <p:cNvPr id="205" name="Graphic 204">
            <a:extLst>
              <a:ext uri="{FF2B5EF4-FFF2-40B4-BE49-F238E27FC236}">
                <a16:creationId xmlns:a16="http://schemas.microsoft.com/office/drawing/2014/main" id="{D17766A8-9D2D-4706-8510-23DD82BBB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704657" y="4502540"/>
            <a:ext cx="243305" cy="243305"/>
          </a:xfrm>
          <a:prstGeom prst="rect">
            <a:avLst/>
          </a:prstGeom>
        </p:spPr>
      </p:pic>
      <p:pic>
        <p:nvPicPr>
          <p:cNvPr id="215" name="Graphic 214">
            <a:extLst>
              <a:ext uri="{FF2B5EF4-FFF2-40B4-BE49-F238E27FC236}">
                <a16:creationId xmlns:a16="http://schemas.microsoft.com/office/drawing/2014/main" id="{B2DD89A2-5E42-4EB9-A7B6-1AF957573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233004" y="4266641"/>
            <a:ext cx="243305" cy="243305"/>
          </a:xfrm>
          <a:prstGeom prst="rect">
            <a:avLst/>
          </a:prstGeom>
        </p:spPr>
      </p:pic>
      <p:pic>
        <p:nvPicPr>
          <p:cNvPr id="216" name="Graphic 215">
            <a:extLst>
              <a:ext uri="{FF2B5EF4-FFF2-40B4-BE49-F238E27FC236}">
                <a16:creationId xmlns:a16="http://schemas.microsoft.com/office/drawing/2014/main" id="{F4D9B659-05C0-43D9-A66B-043FB8634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8233004" y="4499507"/>
            <a:ext cx="243305" cy="2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6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000" dirty="0">
            <a:solidFill>
              <a:schemeClr val="tx1">
                <a:lumMod val="65000"/>
                <a:lumOff val="35000"/>
              </a:schemeClr>
            </a:solidFill>
            <a:latin typeface="Fjalla One" panose="02000506040000020004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91B507A812324E857E413F2BAF57AF" ma:contentTypeVersion="13" ma:contentTypeDescription="Create a new document." ma:contentTypeScope="" ma:versionID="8e402dd2ba211f0ab381984ad573e584">
  <xsd:schema xmlns:xsd="http://www.w3.org/2001/XMLSchema" xmlns:xs="http://www.w3.org/2001/XMLSchema" xmlns:p="http://schemas.microsoft.com/office/2006/metadata/properties" xmlns:ns3="e99ade43-3c8a-490c-b590-b1779fb0861a" xmlns:ns4="7f3ae3fe-ee8c-45c4-b84a-1205b103e1f3" targetNamespace="http://schemas.microsoft.com/office/2006/metadata/properties" ma:root="true" ma:fieldsID="eade8c4e4c4d8e6ada6d6a4ef0f533ee" ns3:_="" ns4:_="">
    <xsd:import namespace="e99ade43-3c8a-490c-b590-b1779fb0861a"/>
    <xsd:import namespace="7f3ae3fe-ee8c-45c4-b84a-1205b103e1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ade43-3c8a-490c-b590-b1779fb08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ae3fe-ee8c-45c4-b84a-1205b103e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CCDC4-A9F8-4513-A274-4864443CD3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604CA0-C86D-4415-BD50-FF5CE49C4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ade43-3c8a-490c-b590-b1779fb0861a"/>
    <ds:schemaRef ds:uri="7f3ae3fe-ee8c-45c4-b84a-1205b103e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51A314-D492-41AF-9E00-651CC8450E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345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ExtraBold</vt:lpstr>
      <vt:lpstr>Montserrat Medium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Herrod</dc:creator>
  <cp:lastModifiedBy>Emma Herrod</cp:lastModifiedBy>
  <cp:revision>3</cp:revision>
  <dcterms:created xsi:type="dcterms:W3CDTF">2020-06-26T09:54:58Z</dcterms:created>
  <dcterms:modified xsi:type="dcterms:W3CDTF">2021-06-21T17:14:43Z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0x0101002191B507A812324E857E413F2BAF57AF</vt:lpwstr>
  </property>
</Properties>
</file>