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Herrod" initials="EH" lastIdx="1" clrIdx="0">
    <p:extLst>
      <p:ext uri="{19B8F6BF-5375-455C-9EA6-DF929625EA0E}">
        <p15:presenceInfo xmlns:p15="http://schemas.microsoft.com/office/powerpoint/2012/main" userId="S::e.herrod@reading.ac.uk::4c8d2010-b9d2-408f-8f16-a32d9e9489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075"/>
    <a:srgbClr val="000000"/>
    <a:srgbClr val="007A69"/>
    <a:srgbClr val="535971"/>
    <a:srgbClr val="5A6A69"/>
    <a:srgbClr val="649AAE"/>
    <a:srgbClr val="86B2B5"/>
    <a:srgbClr val="0B6587"/>
    <a:srgbClr val="BF9AB4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3B328-275A-4547-8B73-5FD053C04B5B}" v="18" dt="2021-06-22T10:45:43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6357" autoAdjust="0"/>
  </p:normalViewPr>
  <p:slideViewPr>
    <p:cSldViewPr snapToGrid="0">
      <p:cViewPr>
        <p:scale>
          <a:sx n="130" d="100"/>
          <a:sy n="130" d="100"/>
        </p:scale>
        <p:origin x="-2328" y="-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Herrod" userId="4c8d2010-b9d2-408f-8f16-a32d9e94894f" providerId="ADAL" clId="{3153B328-275A-4547-8B73-5FD053C04B5B}"/>
    <pc:docChg chg="undo custSel modSld">
      <pc:chgData name="Emma Herrod" userId="4c8d2010-b9d2-408f-8f16-a32d9e94894f" providerId="ADAL" clId="{3153B328-275A-4547-8B73-5FD053C04B5B}" dt="2021-06-22T11:10:31.109" v="736" actId="478"/>
      <pc:docMkLst>
        <pc:docMk/>
      </pc:docMkLst>
      <pc:sldChg chg="addSp delSp modSp mod">
        <pc:chgData name="Emma Herrod" userId="4c8d2010-b9d2-408f-8f16-a32d9e94894f" providerId="ADAL" clId="{3153B328-275A-4547-8B73-5FD053C04B5B}" dt="2021-06-22T11:10:31.109" v="736" actId="478"/>
        <pc:sldMkLst>
          <pc:docMk/>
          <pc:sldMk cId="1810864652" sldId="256"/>
        </pc:sldMkLst>
        <pc:spChg chg="mod">
          <ac:chgData name="Emma Herrod" userId="4c8d2010-b9d2-408f-8f16-a32d9e94894f" providerId="ADAL" clId="{3153B328-275A-4547-8B73-5FD053C04B5B}" dt="2021-06-22T11:02:06.703" v="701" actId="1037"/>
          <ac:spMkLst>
            <pc:docMk/>
            <pc:sldMk cId="1810864652" sldId="256"/>
            <ac:spMk id="2" creationId="{A4B30DF0-D4F4-4339-B0A6-32D9C88B5DFA}"/>
          </ac:spMkLst>
        </pc:spChg>
        <pc:spChg chg="mod">
          <ac:chgData name="Emma Herrod" userId="4c8d2010-b9d2-408f-8f16-a32d9e94894f" providerId="ADAL" clId="{3153B328-275A-4547-8B73-5FD053C04B5B}" dt="2021-06-22T10:44:22.784" v="466" actId="1076"/>
          <ac:spMkLst>
            <pc:docMk/>
            <pc:sldMk cId="1810864652" sldId="256"/>
            <ac:spMk id="37" creationId="{737552CB-D727-4F67-BC12-42A6F1DFCC1A}"/>
          </ac:spMkLst>
        </pc:spChg>
        <pc:spChg chg="mod">
          <ac:chgData name="Emma Herrod" userId="4c8d2010-b9d2-408f-8f16-a32d9e94894f" providerId="ADAL" clId="{3153B328-275A-4547-8B73-5FD053C04B5B}" dt="2021-06-22T11:02:06.703" v="701" actId="1037"/>
          <ac:spMkLst>
            <pc:docMk/>
            <pc:sldMk cId="1810864652" sldId="256"/>
            <ac:spMk id="59" creationId="{49850B8A-723D-4548-86BA-E9214169CCBE}"/>
          </ac:spMkLst>
        </pc:spChg>
        <pc:spChg chg="del">
          <ac:chgData name="Emma Herrod" userId="4c8d2010-b9d2-408f-8f16-a32d9e94894f" providerId="ADAL" clId="{3153B328-275A-4547-8B73-5FD053C04B5B}" dt="2021-06-22T10:37:07.376" v="42" actId="478"/>
          <ac:spMkLst>
            <pc:docMk/>
            <pc:sldMk cId="1810864652" sldId="256"/>
            <ac:spMk id="105" creationId="{10449E8A-E0E0-4ABB-987E-0A91ABD43042}"/>
          </ac:spMkLst>
        </pc:spChg>
        <pc:spChg chg="del">
          <ac:chgData name="Emma Herrod" userId="4c8d2010-b9d2-408f-8f16-a32d9e94894f" providerId="ADAL" clId="{3153B328-275A-4547-8B73-5FD053C04B5B}" dt="2021-06-22T10:37:01.454" v="40" actId="478"/>
          <ac:spMkLst>
            <pc:docMk/>
            <pc:sldMk cId="1810864652" sldId="256"/>
            <ac:spMk id="106" creationId="{7D723553-B780-46C0-B812-D652DA1F1162}"/>
          </ac:spMkLst>
        </pc:spChg>
        <pc:spChg chg="del">
          <ac:chgData name="Emma Herrod" userId="4c8d2010-b9d2-408f-8f16-a32d9e94894f" providerId="ADAL" clId="{3153B328-275A-4547-8B73-5FD053C04B5B}" dt="2021-06-22T10:37:03.776" v="41" actId="478"/>
          <ac:spMkLst>
            <pc:docMk/>
            <pc:sldMk cId="1810864652" sldId="256"/>
            <ac:spMk id="107" creationId="{9FB6CC6C-D979-45E3-B847-853D429BB7DE}"/>
          </ac:spMkLst>
        </pc:spChg>
        <pc:spChg chg="mod">
          <ac:chgData name="Emma Herrod" userId="4c8d2010-b9d2-408f-8f16-a32d9e94894f" providerId="ADAL" clId="{3153B328-275A-4547-8B73-5FD053C04B5B}" dt="2021-06-22T11:02:13.887" v="706" actId="1037"/>
          <ac:spMkLst>
            <pc:docMk/>
            <pc:sldMk cId="1810864652" sldId="256"/>
            <ac:spMk id="108" creationId="{53F08E27-0659-44E7-878A-D12DCDF0C9F4}"/>
          </ac:spMkLst>
        </pc:spChg>
        <pc:spChg chg="mod">
          <ac:chgData name="Emma Herrod" userId="4c8d2010-b9d2-408f-8f16-a32d9e94894f" providerId="ADAL" clId="{3153B328-275A-4547-8B73-5FD053C04B5B}" dt="2021-06-22T11:02:13.887" v="706" actId="1037"/>
          <ac:spMkLst>
            <pc:docMk/>
            <pc:sldMk cId="1810864652" sldId="256"/>
            <ac:spMk id="109" creationId="{AEB46E49-0F1E-4F3E-BE40-3BA091674052}"/>
          </ac:spMkLst>
        </pc:spChg>
        <pc:spChg chg="mod">
          <ac:chgData name="Emma Herrod" userId="4c8d2010-b9d2-408f-8f16-a32d9e94894f" providerId="ADAL" clId="{3153B328-275A-4547-8B73-5FD053C04B5B}" dt="2021-06-22T11:02:06.703" v="701" actId="1037"/>
          <ac:spMkLst>
            <pc:docMk/>
            <pc:sldMk cId="1810864652" sldId="256"/>
            <ac:spMk id="110" creationId="{8C647D6D-DD37-4BCF-A988-BBB7AA2F9D8A}"/>
          </ac:spMkLst>
        </pc:spChg>
        <pc:spChg chg="mod">
          <ac:chgData name="Emma Herrod" userId="4c8d2010-b9d2-408f-8f16-a32d9e94894f" providerId="ADAL" clId="{3153B328-275A-4547-8B73-5FD053C04B5B}" dt="2021-06-22T10:43:01.543" v="369" actId="1037"/>
          <ac:spMkLst>
            <pc:docMk/>
            <pc:sldMk cId="1810864652" sldId="256"/>
            <ac:spMk id="111" creationId="{50BCA68A-7671-4D50-910C-E677B80BB782}"/>
          </ac:spMkLst>
        </pc:spChg>
        <pc:spChg chg="mod">
          <ac:chgData name="Emma Herrod" userId="4c8d2010-b9d2-408f-8f16-a32d9e94894f" providerId="ADAL" clId="{3153B328-275A-4547-8B73-5FD053C04B5B}" dt="2021-06-22T10:40:28.834" v="97" actId="14100"/>
          <ac:spMkLst>
            <pc:docMk/>
            <pc:sldMk cId="1810864652" sldId="256"/>
            <ac:spMk id="112" creationId="{B5964D32-3796-4C22-B59A-6329C3ED6034}"/>
          </ac:spMkLst>
        </pc:spChg>
        <pc:spChg chg="mod">
          <ac:chgData name="Emma Herrod" userId="4c8d2010-b9d2-408f-8f16-a32d9e94894f" providerId="ADAL" clId="{3153B328-275A-4547-8B73-5FD053C04B5B}" dt="2021-06-22T10:42:02.746" v="255" actId="1037"/>
          <ac:spMkLst>
            <pc:docMk/>
            <pc:sldMk cId="1810864652" sldId="256"/>
            <ac:spMk id="114" creationId="{13950EF9-69C0-4472-9E20-8210016D7A5B}"/>
          </ac:spMkLst>
        </pc:spChg>
        <pc:spChg chg="mod">
          <ac:chgData name="Emma Herrod" userId="4c8d2010-b9d2-408f-8f16-a32d9e94894f" providerId="ADAL" clId="{3153B328-275A-4547-8B73-5FD053C04B5B}" dt="2021-06-22T10:40:45.597" v="103" actId="1037"/>
          <ac:spMkLst>
            <pc:docMk/>
            <pc:sldMk cId="1810864652" sldId="256"/>
            <ac:spMk id="117" creationId="{3D9E3BA8-C630-4046-864B-1B34EFF4E186}"/>
          </ac:spMkLst>
        </pc:spChg>
        <pc:spChg chg="del">
          <ac:chgData name="Emma Herrod" userId="4c8d2010-b9d2-408f-8f16-a32d9e94894f" providerId="ADAL" clId="{3153B328-275A-4547-8B73-5FD053C04B5B}" dt="2021-06-22T10:40:54.508" v="105" actId="478"/>
          <ac:spMkLst>
            <pc:docMk/>
            <pc:sldMk cId="1810864652" sldId="256"/>
            <ac:spMk id="119" creationId="{38E6F7D3-31E8-4D0F-9954-2A832BA028D4}"/>
          </ac:spMkLst>
        </pc:spChg>
        <pc:spChg chg="mod">
          <ac:chgData name="Emma Herrod" userId="4c8d2010-b9d2-408f-8f16-a32d9e94894f" providerId="ADAL" clId="{3153B328-275A-4547-8B73-5FD053C04B5B}" dt="2021-06-22T10:42:56.940" v="355" actId="1076"/>
          <ac:spMkLst>
            <pc:docMk/>
            <pc:sldMk cId="1810864652" sldId="256"/>
            <ac:spMk id="123" creationId="{6D8F91A1-3778-4D19-A131-FFF168BD7C0F}"/>
          </ac:spMkLst>
        </pc:spChg>
        <pc:spChg chg="mod">
          <ac:chgData name="Emma Herrod" userId="4c8d2010-b9d2-408f-8f16-a32d9e94894f" providerId="ADAL" clId="{3153B328-275A-4547-8B73-5FD053C04B5B}" dt="2021-06-22T10:42:34.612" v="321" actId="1037"/>
          <ac:spMkLst>
            <pc:docMk/>
            <pc:sldMk cId="1810864652" sldId="256"/>
            <ac:spMk id="126" creationId="{2448E26D-3B84-473A-84DE-88C62AC89E36}"/>
          </ac:spMkLst>
        </pc:spChg>
        <pc:spChg chg="mod">
          <ac:chgData name="Emma Herrod" userId="4c8d2010-b9d2-408f-8f16-a32d9e94894f" providerId="ADAL" clId="{3153B328-275A-4547-8B73-5FD053C04B5B}" dt="2021-06-22T11:09:20.213" v="730" actId="1035"/>
          <ac:spMkLst>
            <pc:docMk/>
            <pc:sldMk cId="1810864652" sldId="256"/>
            <ac:spMk id="128" creationId="{166A5932-FB68-41C5-B255-3052427AF02F}"/>
          </ac:spMkLst>
        </pc:spChg>
        <pc:spChg chg="mod">
          <ac:chgData name="Emma Herrod" userId="4c8d2010-b9d2-408f-8f16-a32d9e94894f" providerId="ADAL" clId="{3153B328-275A-4547-8B73-5FD053C04B5B}" dt="2021-06-22T11:09:16.732" v="728" actId="1036"/>
          <ac:spMkLst>
            <pc:docMk/>
            <pc:sldMk cId="1810864652" sldId="256"/>
            <ac:spMk id="129" creationId="{D6487EE6-7DEC-4657-A512-86F993F91409}"/>
          </ac:spMkLst>
        </pc:spChg>
        <pc:spChg chg="mod">
          <ac:chgData name="Emma Herrod" userId="4c8d2010-b9d2-408f-8f16-a32d9e94894f" providerId="ADAL" clId="{3153B328-275A-4547-8B73-5FD053C04B5B}" dt="2021-06-22T11:09:29.723" v="731" actId="1076"/>
          <ac:spMkLst>
            <pc:docMk/>
            <pc:sldMk cId="1810864652" sldId="256"/>
            <ac:spMk id="131" creationId="{3CAF6B32-7569-481B-ACC4-C5D5C28072DF}"/>
          </ac:spMkLst>
        </pc:spChg>
        <pc:spChg chg="mod">
          <ac:chgData name="Emma Herrod" userId="4c8d2010-b9d2-408f-8f16-a32d9e94894f" providerId="ADAL" clId="{3153B328-275A-4547-8B73-5FD053C04B5B}" dt="2021-06-22T10:59:32.423" v="602" actId="1037"/>
          <ac:spMkLst>
            <pc:docMk/>
            <pc:sldMk cId="1810864652" sldId="256"/>
            <ac:spMk id="132" creationId="{DAB98907-D22F-4C1B-8140-91D31FD76E9C}"/>
          </ac:spMkLst>
        </pc:spChg>
        <pc:spChg chg="mod">
          <ac:chgData name="Emma Herrod" userId="4c8d2010-b9d2-408f-8f16-a32d9e94894f" providerId="ADAL" clId="{3153B328-275A-4547-8B73-5FD053C04B5B}" dt="2021-06-22T10:43:39.376" v="406" actId="1076"/>
          <ac:spMkLst>
            <pc:docMk/>
            <pc:sldMk cId="1810864652" sldId="256"/>
            <ac:spMk id="138" creationId="{0B913094-6E7F-4940-A25E-E70D8CD604A1}"/>
          </ac:spMkLst>
        </pc:spChg>
        <pc:spChg chg="mod">
          <ac:chgData name="Emma Herrod" userId="4c8d2010-b9d2-408f-8f16-a32d9e94894f" providerId="ADAL" clId="{3153B328-275A-4547-8B73-5FD053C04B5B}" dt="2021-06-22T10:41:39.576" v="161" actId="1076"/>
          <ac:spMkLst>
            <pc:docMk/>
            <pc:sldMk cId="1810864652" sldId="256"/>
            <ac:spMk id="139" creationId="{1DABABE8-3833-492E-BCB6-D160F59E5A1D}"/>
          </ac:spMkLst>
        </pc:spChg>
        <pc:spChg chg="add mod ord">
          <ac:chgData name="Emma Herrod" userId="4c8d2010-b9d2-408f-8f16-a32d9e94894f" providerId="ADAL" clId="{3153B328-275A-4547-8B73-5FD053C04B5B}" dt="2021-06-22T11:10:20.244" v="734" actId="13244"/>
          <ac:spMkLst>
            <pc:docMk/>
            <pc:sldMk cId="1810864652" sldId="256"/>
            <ac:spMk id="140" creationId="{C753EC54-7EAE-4C3A-9E39-16BCB690BA50}"/>
          </ac:spMkLst>
        </pc:spChg>
        <pc:spChg chg="add mod ord">
          <ac:chgData name="Emma Herrod" userId="4c8d2010-b9d2-408f-8f16-a32d9e94894f" providerId="ADAL" clId="{3153B328-275A-4547-8B73-5FD053C04B5B}" dt="2021-06-22T11:10:02.497" v="733" actId="13244"/>
          <ac:spMkLst>
            <pc:docMk/>
            <pc:sldMk cId="1810864652" sldId="256"/>
            <ac:spMk id="142" creationId="{F9E98F90-DE80-46E8-A4BB-518349E17B94}"/>
          </ac:spMkLst>
        </pc:spChg>
        <pc:spChg chg="mod">
          <ac:chgData name="Emma Herrod" userId="4c8d2010-b9d2-408f-8f16-a32d9e94894f" providerId="ADAL" clId="{3153B328-275A-4547-8B73-5FD053C04B5B}" dt="2021-06-22T10:38:14.237" v="64" actId="14100"/>
          <ac:spMkLst>
            <pc:docMk/>
            <pc:sldMk cId="1810864652" sldId="256"/>
            <ac:spMk id="143" creationId="{E2723CA9-0D02-4DF5-A3F7-DC03DFF3CE6F}"/>
          </ac:spMkLst>
        </pc:spChg>
        <pc:spChg chg="add mod ord">
          <ac:chgData name="Emma Herrod" userId="4c8d2010-b9d2-408f-8f16-a32d9e94894f" providerId="ADAL" clId="{3153B328-275A-4547-8B73-5FD053C04B5B}" dt="2021-06-22T11:09:50.938" v="732" actId="13244"/>
          <ac:spMkLst>
            <pc:docMk/>
            <pc:sldMk cId="1810864652" sldId="256"/>
            <ac:spMk id="144" creationId="{B30EEADB-86DA-4F41-BDD3-D1AB6B3DAC63}"/>
          </ac:spMkLst>
        </pc:spChg>
        <pc:spChg chg="mod">
          <ac:chgData name="Emma Herrod" userId="4c8d2010-b9d2-408f-8f16-a32d9e94894f" providerId="ADAL" clId="{3153B328-275A-4547-8B73-5FD053C04B5B}" dt="2021-06-22T10:43:53.800" v="410" actId="1037"/>
          <ac:spMkLst>
            <pc:docMk/>
            <pc:sldMk cId="1810864652" sldId="256"/>
            <ac:spMk id="148" creationId="{BE548629-8C24-483A-94CD-DA8BC7E50801}"/>
          </ac:spMkLst>
        </pc:spChg>
        <pc:spChg chg="mod">
          <ac:chgData name="Emma Herrod" userId="4c8d2010-b9d2-408f-8f16-a32d9e94894f" providerId="ADAL" clId="{3153B328-275A-4547-8B73-5FD053C04B5B}" dt="2021-06-22T10:40:40.847" v="102" actId="1037"/>
          <ac:spMkLst>
            <pc:docMk/>
            <pc:sldMk cId="1810864652" sldId="256"/>
            <ac:spMk id="150" creationId="{67D49721-A9DC-4861-B464-21F66F436EDC}"/>
          </ac:spMkLst>
        </pc:spChg>
        <pc:spChg chg="mod">
          <ac:chgData name="Emma Herrod" userId="4c8d2010-b9d2-408f-8f16-a32d9e94894f" providerId="ADAL" clId="{3153B328-275A-4547-8B73-5FD053C04B5B}" dt="2021-06-22T10:40:36.729" v="99" actId="1037"/>
          <ac:spMkLst>
            <pc:docMk/>
            <pc:sldMk cId="1810864652" sldId="256"/>
            <ac:spMk id="151" creationId="{54BF7A64-DC78-4700-9809-70390463B6FF}"/>
          </ac:spMkLst>
        </pc:spChg>
        <pc:spChg chg="mod">
          <ac:chgData name="Emma Herrod" userId="4c8d2010-b9d2-408f-8f16-a32d9e94894f" providerId="ADAL" clId="{3153B328-275A-4547-8B73-5FD053C04B5B}" dt="2021-06-22T10:45:04.516" v="515" actId="1037"/>
          <ac:spMkLst>
            <pc:docMk/>
            <pc:sldMk cId="1810864652" sldId="256"/>
            <ac:spMk id="153" creationId="{4E19A165-3298-41F6-8648-5DEE1016E61E}"/>
          </ac:spMkLst>
        </pc:spChg>
        <pc:spChg chg="mod">
          <ac:chgData name="Emma Herrod" userId="4c8d2010-b9d2-408f-8f16-a32d9e94894f" providerId="ADAL" clId="{3153B328-275A-4547-8B73-5FD053C04B5B}" dt="2021-06-22T10:41:18.131" v="139" actId="1038"/>
          <ac:spMkLst>
            <pc:docMk/>
            <pc:sldMk cId="1810864652" sldId="256"/>
            <ac:spMk id="155" creationId="{C504A286-BB7F-4003-B145-6E29134B7D53}"/>
          </ac:spMkLst>
        </pc:spChg>
        <pc:spChg chg="mod">
          <ac:chgData name="Emma Herrod" userId="4c8d2010-b9d2-408f-8f16-a32d9e94894f" providerId="ADAL" clId="{3153B328-275A-4547-8B73-5FD053C04B5B}" dt="2021-06-22T10:41:43.792" v="175" actId="1037"/>
          <ac:spMkLst>
            <pc:docMk/>
            <pc:sldMk cId="1810864652" sldId="256"/>
            <ac:spMk id="157" creationId="{90EF9C41-95C3-44A4-942A-75FA777DF626}"/>
          </ac:spMkLst>
        </pc:spChg>
        <pc:spChg chg="mod">
          <ac:chgData name="Emma Herrod" userId="4c8d2010-b9d2-408f-8f16-a32d9e94894f" providerId="ADAL" clId="{3153B328-275A-4547-8B73-5FD053C04B5B}" dt="2021-06-22T11:02:41.808" v="710" actId="1076"/>
          <ac:spMkLst>
            <pc:docMk/>
            <pc:sldMk cId="1810864652" sldId="256"/>
            <ac:spMk id="158" creationId="{74D2A9A1-30B9-4B38-8A2B-1F1270FE1D44}"/>
          </ac:spMkLst>
        </pc:spChg>
        <pc:spChg chg="mod">
          <ac:chgData name="Emma Herrod" userId="4c8d2010-b9d2-408f-8f16-a32d9e94894f" providerId="ADAL" clId="{3153B328-275A-4547-8B73-5FD053C04B5B}" dt="2021-06-22T11:00:32.697" v="659" actId="14100"/>
          <ac:spMkLst>
            <pc:docMk/>
            <pc:sldMk cId="1810864652" sldId="256"/>
            <ac:spMk id="159" creationId="{391EED2D-F9D3-4BB2-B4FA-04A5CD5E558C}"/>
          </ac:spMkLst>
        </pc:spChg>
        <pc:spChg chg="mod">
          <ac:chgData name="Emma Herrod" userId="4c8d2010-b9d2-408f-8f16-a32d9e94894f" providerId="ADAL" clId="{3153B328-275A-4547-8B73-5FD053C04B5B}" dt="2021-06-22T11:01:44.080" v="689" actId="1037"/>
          <ac:spMkLst>
            <pc:docMk/>
            <pc:sldMk cId="1810864652" sldId="256"/>
            <ac:spMk id="160" creationId="{33D102EC-88D8-47B3-BF20-3F4DEACB8466}"/>
          </ac:spMkLst>
        </pc:spChg>
        <pc:spChg chg="mod">
          <ac:chgData name="Emma Herrod" userId="4c8d2010-b9d2-408f-8f16-a32d9e94894f" providerId="ADAL" clId="{3153B328-275A-4547-8B73-5FD053C04B5B}" dt="2021-06-22T11:01:44.080" v="689" actId="1037"/>
          <ac:spMkLst>
            <pc:docMk/>
            <pc:sldMk cId="1810864652" sldId="256"/>
            <ac:spMk id="163" creationId="{98C69FBD-4E50-443E-81C4-E89FACB54905}"/>
          </ac:spMkLst>
        </pc:spChg>
        <pc:spChg chg="mod">
          <ac:chgData name="Emma Herrod" userId="4c8d2010-b9d2-408f-8f16-a32d9e94894f" providerId="ADAL" clId="{3153B328-275A-4547-8B73-5FD053C04B5B}" dt="2021-06-22T11:01:44.080" v="689" actId="1037"/>
          <ac:spMkLst>
            <pc:docMk/>
            <pc:sldMk cId="1810864652" sldId="256"/>
            <ac:spMk id="165" creationId="{3BCF9555-2A6A-41E7-904D-F4F834EF3F77}"/>
          </ac:spMkLst>
        </pc:spChg>
        <pc:spChg chg="mod">
          <ac:chgData name="Emma Herrod" userId="4c8d2010-b9d2-408f-8f16-a32d9e94894f" providerId="ADAL" clId="{3153B328-275A-4547-8B73-5FD053C04B5B}" dt="2021-06-22T10:41:49.135" v="195" actId="1037"/>
          <ac:spMkLst>
            <pc:docMk/>
            <pc:sldMk cId="1810864652" sldId="256"/>
            <ac:spMk id="168" creationId="{DD2DB478-2102-403F-A870-818A5A589F4A}"/>
          </ac:spMkLst>
        </pc:spChg>
        <pc:spChg chg="mod">
          <ac:chgData name="Emma Herrod" userId="4c8d2010-b9d2-408f-8f16-a32d9e94894f" providerId="ADAL" clId="{3153B328-275A-4547-8B73-5FD053C04B5B}" dt="2021-06-22T10:41:35.572" v="160" actId="1076"/>
          <ac:spMkLst>
            <pc:docMk/>
            <pc:sldMk cId="1810864652" sldId="256"/>
            <ac:spMk id="173" creationId="{D2BA230D-8A9D-496C-832A-20973C36D19D}"/>
          </ac:spMkLst>
        </pc:spChg>
        <pc:spChg chg="add del">
          <ac:chgData name="Emma Herrod" userId="4c8d2010-b9d2-408f-8f16-a32d9e94894f" providerId="ADAL" clId="{3153B328-275A-4547-8B73-5FD053C04B5B}" dt="2021-06-22T10:37:08.930" v="43" actId="478"/>
          <ac:spMkLst>
            <pc:docMk/>
            <pc:sldMk cId="1810864652" sldId="256"/>
            <ac:spMk id="176" creationId="{9B8CA91F-17BE-4A08-A0CD-F141E9534EA7}"/>
          </ac:spMkLst>
        </pc:spChg>
        <pc:spChg chg="mod">
          <ac:chgData name="Emma Herrod" userId="4c8d2010-b9d2-408f-8f16-a32d9e94894f" providerId="ADAL" clId="{3153B328-275A-4547-8B73-5FD053C04B5B}" dt="2021-06-22T11:02:06.703" v="701" actId="1037"/>
          <ac:spMkLst>
            <pc:docMk/>
            <pc:sldMk cId="1810864652" sldId="256"/>
            <ac:spMk id="177" creationId="{34493414-5A5A-4E58-AD84-86B997AFD663}"/>
          </ac:spMkLst>
        </pc:spChg>
        <pc:spChg chg="del mod">
          <ac:chgData name="Emma Herrod" userId="4c8d2010-b9d2-408f-8f16-a32d9e94894f" providerId="ADAL" clId="{3153B328-275A-4547-8B73-5FD053C04B5B}" dt="2021-06-22T10:45:22.880" v="541" actId="478"/>
          <ac:spMkLst>
            <pc:docMk/>
            <pc:sldMk cId="1810864652" sldId="256"/>
            <ac:spMk id="178" creationId="{0870A982-3F39-40F5-BD50-794318F22840}"/>
          </ac:spMkLst>
        </pc:spChg>
        <pc:spChg chg="mod">
          <ac:chgData name="Emma Herrod" userId="4c8d2010-b9d2-408f-8f16-a32d9e94894f" providerId="ADAL" clId="{3153B328-275A-4547-8B73-5FD053C04B5B}" dt="2021-06-22T10:45:07.431" v="530" actId="1037"/>
          <ac:spMkLst>
            <pc:docMk/>
            <pc:sldMk cId="1810864652" sldId="256"/>
            <ac:spMk id="179" creationId="{3CE6F90B-9D01-4BA6-8DC5-8609DB643BD9}"/>
          </ac:spMkLst>
        </pc:spChg>
        <pc:spChg chg="mod">
          <ac:chgData name="Emma Herrod" userId="4c8d2010-b9d2-408f-8f16-a32d9e94894f" providerId="ADAL" clId="{3153B328-275A-4547-8B73-5FD053C04B5B}" dt="2021-06-22T10:42:28.249" v="299" actId="1037"/>
          <ac:spMkLst>
            <pc:docMk/>
            <pc:sldMk cId="1810864652" sldId="256"/>
            <ac:spMk id="181" creationId="{A4A64859-157E-4FAB-98DD-61A9C83A4A06}"/>
          </ac:spMkLst>
        </pc:spChg>
        <pc:spChg chg="mod">
          <ac:chgData name="Emma Herrod" userId="4c8d2010-b9d2-408f-8f16-a32d9e94894f" providerId="ADAL" clId="{3153B328-275A-4547-8B73-5FD053C04B5B}" dt="2021-06-22T10:45:27.176" v="542" actId="1076"/>
          <ac:spMkLst>
            <pc:docMk/>
            <pc:sldMk cId="1810864652" sldId="256"/>
            <ac:spMk id="185" creationId="{4DB09192-7A93-4896-8E56-82BC862BE1A2}"/>
          </ac:spMkLst>
        </pc:spChg>
        <pc:spChg chg="del">
          <ac:chgData name="Emma Herrod" userId="4c8d2010-b9d2-408f-8f16-a32d9e94894f" providerId="ADAL" clId="{3153B328-275A-4547-8B73-5FD053C04B5B}" dt="2021-06-22T10:37:09.851" v="44" actId="478"/>
          <ac:spMkLst>
            <pc:docMk/>
            <pc:sldMk cId="1810864652" sldId="256"/>
            <ac:spMk id="188" creationId="{95B2DA28-0C58-4FFC-A5BC-F1461990EC5B}"/>
          </ac:spMkLst>
        </pc:spChg>
        <pc:spChg chg="del">
          <ac:chgData name="Emma Herrod" userId="4c8d2010-b9d2-408f-8f16-a32d9e94894f" providerId="ADAL" clId="{3153B328-275A-4547-8B73-5FD053C04B5B}" dt="2021-06-22T10:37:10.871" v="45" actId="478"/>
          <ac:spMkLst>
            <pc:docMk/>
            <pc:sldMk cId="1810864652" sldId="256"/>
            <ac:spMk id="192" creationId="{C0489B26-2D1F-4374-96E3-33BC44324A49}"/>
          </ac:spMkLst>
        </pc:spChg>
        <pc:spChg chg="mod">
          <ac:chgData name="Emma Herrod" userId="4c8d2010-b9d2-408f-8f16-a32d9e94894f" providerId="ADAL" clId="{3153B328-275A-4547-8B73-5FD053C04B5B}" dt="2021-06-22T10:41:53.527" v="217" actId="1037"/>
          <ac:spMkLst>
            <pc:docMk/>
            <pc:sldMk cId="1810864652" sldId="256"/>
            <ac:spMk id="193" creationId="{3E4A11CC-AE9A-4766-8BDB-F0C008FD73DF}"/>
          </ac:spMkLst>
        </pc:spChg>
        <pc:spChg chg="mod">
          <ac:chgData name="Emma Herrod" userId="4c8d2010-b9d2-408f-8f16-a32d9e94894f" providerId="ADAL" clId="{3153B328-275A-4547-8B73-5FD053C04B5B}" dt="2021-06-22T11:03:11.035" v="727" actId="20577"/>
          <ac:spMkLst>
            <pc:docMk/>
            <pc:sldMk cId="1810864652" sldId="256"/>
            <ac:spMk id="195" creationId="{B5C6B5E2-9054-4C3B-AB75-A4EF229EE883}"/>
          </ac:spMkLst>
        </pc:spChg>
        <pc:spChg chg="mod">
          <ac:chgData name="Emma Herrod" userId="4c8d2010-b9d2-408f-8f16-a32d9e94894f" providerId="ADAL" clId="{3153B328-275A-4547-8B73-5FD053C04B5B}" dt="2021-06-22T10:39:56.708" v="82" actId="14100"/>
          <ac:spMkLst>
            <pc:docMk/>
            <pc:sldMk cId="1810864652" sldId="256"/>
            <ac:spMk id="197" creationId="{B830DF0F-B9F9-473F-86D6-DB6E9184A0E5}"/>
          </ac:spMkLst>
        </pc:spChg>
        <pc:spChg chg="mod">
          <ac:chgData name="Emma Herrod" userId="4c8d2010-b9d2-408f-8f16-a32d9e94894f" providerId="ADAL" clId="{3153B328-275A-4547-8B73-5FD053C04B5B}" dt="2021-06-22T11:00:52.436" v="661" actId="1076"/>
          <ac:spMkLst>
            <pc:docMk/>
            <pc:sldMk cId="1810864652" sldId="256"/>
            <ac:spMk id="203" creationId="{54DF541F-5C45-4E31-9018-0404411B5AC4}"/>
          </ac:spMkLst>
        </pc:spChg>
        <pc:spChg chg="mod">
          <ac:chgData name="Emma Herrod" userId="4c8d2010-b9d2-408f-8f16-a32d9e94894f" providerId="ADAL" clId="{3153B328-275A-4547-8B73-5FD053C04B5B}" dt="2021-06-22T11:02:20.348" v="707" actId="1076"/>
          <ac:spMkLst>
            <pc:docMk/>
            <pc:sldMk cId="1810864652" sldId="256"/>
            <ac:spMk id="207" creationId="{6C04A351-A0B2-44A9-8674-7D421D4EECBA}"/>
          </ac:spMkLst>
        </pc:spChg>
        <pc:spChg chg="mod">
          <ac:chgData name="Emma Herrod" userId="4c8d2010-b9d2-408f-8f16-a32d9e94894f" providerId="ADAL" clId="{3153B328-275A-4547-8B73-5FD053C04B5B}" dt="2021-06-22T11:02:22.960" v="708" actId="1076"/>
          <ac:spMkLst>
            <pc:docMk/>
            <pc:sldMk cId="1810864652" sldId="256"/>
            <ac:spMk id="211" creationId="{C8818AAB-5E6A-46AD-A966-3522FA1D253D}"/>
          </ac:spMkLst>
        </pc:spChg>
        <pc:spChg chg="mod">
          <ac:chgData name="Emma Herrod" userId="4c8d2010-b9d2-408f-8f16-a32d9e94894f" providerId="ADAL" clId="{3153B328-275A-4547-8B73-5FD053C04B5B}" dt="2021-06-22T11:02:35.708" v="709" actId="1076"/>
          <ac:spMkLst>
            <pc:docMk/>
            <pc:sldMk cId="1810864652" sldId="256"/>
            <ac:spMk id="212" creationId="{10BE2765-4CBE-495D-B15F-CB14EFA804C1}"/>
          </ac:spMkLst>
        </pc:spChg>
        <pc:spChg chg="mod">
          <ac:chgData name="Emma Herrod" userId="4c8d2010-b9d2-408f-8f16-a32d9e94894f" providerId="ADAL" clId="{3153B328-275A-4547-8B73-5FD053C04B5B}" dt="2021-06-22T10:38:31.661" v="68" actId="14100"/>
          <ac:spMkLst>
            <pc:docMk/>
            <pc:sldMk cId="1810864652" sldId="256"/>
            <ac:spMk id="219" creationId="{707F46A5-0953-4A54-92AD-2D365BFB37D3}"/>
          </ac:spMkLst>
        </pc:spChg>
        <pc:spChg chg="mod">
          <ac:chgData name="Emma Herrod" userId="4c8d2010-b9d2-408f-8f16-a32d9e94894f" providerId="ADAL" clId="{3153B328-275A-4547-8B73-5FD053C04B5B}" dt="2021-06-22T10:38:40.121" v="70" actId="14100"/>
          <ac:spMkLst>
            <pc:docMk/>
            <pc:sldMk cId="1810864652" sldId="256"/>
            <ac:spMk id="221" creationId="{7CAAC9A3-D956-46F1-8CB0-E9ED3ACE5E93}"/>
          </ac:spMkLst>
        </pc:spChg>
        <pc:spChg chg="mod">
          <ac:chgData name="Emma Herrod" userId="4c8d2010-b9d2-408f-8f16-a32d9e94894f" providerId="ADAL" clId="{3153B328-275A-4547-8B73-5FD053C04B5B}" dt="2021-06-22T10:43:58.971" v="428" actId="1037"/>
          <ac:spMkLst>
            <pc:docMk/>
            <pc:sldMk cId="1810864652" sldId="256"/>
            <ac:spMk id="263" creationId="{A38D20CE-5D1F-4C24-84B8-6D8A036571BA}"/>
          </ac:spMkLst>
        </pc:spChg>
        <pc:spChg chg="add del mod">
          <ac:chgData name="Emma Herrod" userId="4c8d2010-b9d2-408f-8f16-a32d9e94894f" providerId="ADAL" clId="{3153B328-275A-4547-8B73-5FD053C04B5B}" dt="2021-06-22T10:44:58.680" v="491" actId="1076"/>
          <ac:spMkLst>
            <pc:docMk/>
            <pc:sldMk cId="1810864652" sldId="256"/>
            <ac:spMk id="264" creationId="{DDA610B2-1667-4001-94AF-97B9B3BEC702}"/>
          </ac:spMkLst>
        </pc:spChg>
        <pc:picChg chg="del">
          <ac:chgData name="Emma Herrod" userId="4c8d2010-b9d2-408f-8f16-a32d9e94894f" providerId="ADAL" clId="{3153B328-275A-4547-8B73-5FD053C04B5B}" dt="2021-06-22T10:27:55.454" v="32" actId="478"/>
          <ac:picMkLst>
            <pc:docMk/>
            <pc:sldMk cId="1810864652" sldId="256"/>
            <ac:picMk id="8" creationId="{59389BC0-D278-4E27-9900-47AAC36E38DD}"/>
          </ac:picMkLst>
        </pc:picChg>
        <pc:picChg chg="del">
          <ac:chgData name="Emma Herrod" userId="4c8d2010-b9d2-408f-8f16-a32d9e94894f" providerId="ADAL" clId="{3153B328-275A-4547-8B73-5FD053C04B5B}" dt="2021-06-22T10:27:27.899" v="2" actId="478"/>
          <ac:picMkLst>
            <pc:docMk/>
            <pc:sldMk cId="1810864652" sldId="256"/>
            <ac:picMk id="11" creationId="{FA595B96-7FEC-42B9-862E-9071E172BFBE}"/>
          </ac:picMkLst>
        </pc:picChg>
        <pc:picChg chg="del">
          <ac:chgData name="Emma Herrod" userId="4c8d2010-b9d2-408f-8f16-a32d9e94894f" providerId="ADAL" clId="{3153B328-275A-4547-8B73-5FD053C04B5B}" dt="2021-06-22T10:28:02.819" v="39" actId="478"/>
          <ac:picMkLst>
            <pc:docMk/>
            <pc:sldMk cId="1810864652" sldId="256"/>
            <ac:picMk id="23" creationId="{CD06FE3A-005B-4508-811C-2ED61854A6FD}"/>
          </ac:picMkLst>
        </pc:picChg>
        <pc:picChg chg="del">
          <ac:chgData name="Emma Herrod" userId="4c8d2010-b9d2-408f-8f16-a32d9e94894f" providerId="ADAL" clId="{3153B328-275A-4547-8B73-5FD053C04B5B}" dt="2021-06-22T10:44:07.262" v="449" actId="478"/>
          <ac:picMkLst>
            <pc:docMk/>
            <pc:sldMk cId="1810864652" sldId="256"/>
            <ac:picMk id="40" creationId="{7711CFDA-87F9-4DD4-BD4B-20CE464304E2}"/>
          </ac:picMkLst>
        </pc:picChg>
        <pc:picChg chg="del">
          <ac:chgData name="Emma Herrod" userId="4c8d2010-b9d2-408f-8f16-a32d9e94894f" providerId="ADAL" clId="{3153B328-275A-4547-8B73-5FD053C04B5B}" dt="2021-06-22T10:27:43.167" v="19" actId="478"/>
          <ac:picMkLst>
            <pc:docMk/>
            <pc:sldMk cId="1810864652" sldId="256"/>
            <ac:picMk id="42" creationId="{810ADE52-14FF-4388-8CD4-A709C36479EC}"/>
          </ac:picMkLst>
        </pc:picChg>
        <pc:picChg chg="del">
          <ac:chgData name="Emma Herrod" userId="4c8d2010-b9d2-408f-8f16-a32d9e94894f" providerId="ADAL" clId="{3153B328-275A-4547-8B73-5FD053C04B5B}" dt="2021-06-22T10:27:56.461" v="33" actId="478"/>
          <ac:picMkLst>
            <pc:docMk/>
            <pc:sldMk cId="1810864652" sldId="256"/>
            <ac:picMk id="57" creationId="{B9BF55B3-6BCA-4B3E-BE6B-8D3E7417789F}"/>
          </ac:picMkLst>
        </pc:picChg>
        <pc:picChg chg="del">
          <ac:chgData name="Emma Herrod" userId="4c8d2010-b9d2-408f-8f16-a32d9e94894f" providerId="ADAL" clId="{3153B328-275A-4547-8B73-5FD053C04B5B}" dt="2021-06-22T10:27:53.980" v="31" actId="478"/>
          <ac:picMkLst>
            <pc:docMk/>
            <pc:sldMk cId="1810864652" sldId="256"/>
            <ac:picMk id="64" creationId="{FB185D65-69E0-487F-8BC5-BB1AAABD4D9F}"/>
          </ac:picMkLst>
        </pc:picChg>
        <pc:picChg chg="del">
          <ac:chgData name="Emma Herrod" userId="4c8d2010-b9d2-408f-8f16-a32d9e94894f" providerId="ADAL" clId="{3153B328-275A-4547-8B73-5FD053C04B5B}" dt="2021-06-22T10:27:31.344" v="6" actId="478"/>
          <ac:picMkLst>
            <pc:docMk/>
            <pc:sldMk cId="1810864652" sldId="256"/>
            <ac:picMk id="113" creationId="{BD9EA392-D6FB-4CEB-9448-CF0C0D9655E6}"/>
          </ac:picMkLst>
        </pc:picChg>
        <pc:picChg chg="del">
          <ac:chgData name="Emma Herrod" userId="4c8d2010-b9d2-408f-8f16-a32d9e94894f" providerId="ADAL" clId="{3153B328-275A-4547-8B73-5FD053C04B5B}" dt="2021-06-22T10:27:32.466" v="7" actId="478"/>
          <ac:picMkLst>
            <pc:docMk/>
            <pc:sldMk cId="1810864652" sldId="256"/>
            <ac:picMk id="115" creationId="{6115AE1A-D4BF-4E2D-ADC8-773C01001012}"/>
          </ac:picMkLst>
        </pc:picChg>
        <pc:picChg chg="del">
          <ac:chgData name="Emma Herrod" userId="4c8d2010-b9d2-408f-8f16-a32d9e94894f" providerId="ADAL" clId="{3153B328-275A-4547-8B73-5FD053C04B5B}" dt="2021-06-22T10:40:04.316" v="83" actId="478"/>
          <ac:picMkLst>
            <pc:docMk/>
            <pc:sldMk cId="1810864652" sldId="256"/>
            <ac:picMk id="118" creationId="{4828C065-E96B-48E5-A861-199840972B9D}"/>
          </ac:picMkLst>
        </pc:picChg>
        <pc:picChg chg="del">
          <ac:chgData name="Emma Herrod" userId="4c8d2010-b9d2-408f-8f16-a32d9e94894f" providerId="ADAL" clId="{3153B328-275A-4547-8B73-5FD053C04B5B}" dt="2021-06-22T10:40:55.150" v="106" actId="478"/>
          <ac:picMkLst>
            <pc:docMk/>
            <pc:sldMk cId="1810864652" sldId="256"/>
            <ac:picMk id="120" creationId="{9BED307C-A61A-4BE1-868C-91B7689075C0}"/>
          </ac:picMkLst>
        </pc:picChg>
        <pc:picChg chg="del">
          <ac:chgData name="Emma Herrod" userId="4c8d2010-b9d2-408f-8f16-a32d9e94894f" providerId="ADAL" clId="{3153B328-275A-4547-8B73-5FD053C04B5B}" dt="2021-06-22T10:27:42.144" v="18" actId="478"/>
          <ac:picMkLst>
            <pc:docMk/>
            <pc:sldMk cId="1810864652" sldId="256"/>
            <ac:picMk id="121" creationId="{A5FA18A2-B6EA-4025-8C07-6E32E64915C4}"/>
          </ac:picMkLst>
        </pc:picChg>
        <pc:picChg chg="del">
          <ac:chgData name="Emma Herrod" userId="4c8d2010-b9d2-408f-8f16-a32d9e94894f" providerId="ADAL" clId="{3153B328-275A-4547-8B73-5FD053C04B5B}" dt="2021-06-22T10:27:41.515" v="17" actId="478"/>
          <ac:picMkLst>
            <pc:docMk/>
            <pc:sldMk cId="1810864652" sldId="256"/>
            <ac:picMk id="122" creationId="{4A4F870C-66E1-49C3-9CA2-9F577E18C20E}"/>
          </ac:picMkLst>
        </pc:picChg>
        <pc:picChg chg="del">
          <ac:chgData name="Emma Herrod" userId="4c8d2010-b9d2-408f-8f16-a32d9e94894f" providerId="ADAL" clId="{3153B328-275A-4547-8B73-5FD053C04B5B}" dt="2021-06-22T10:42:43.532" v="343" actId="478"/>
          <ac:picMkLst>
            <pc:docMk/>
            <pc:sldMk cId="1810864652" sldId="256"/>
            <ac:picMk id="124" creationId="{18D31110-58C4-409B-A8B0-FA8DB1882497}"/>
          </ac:picMkLst>
        </pc:picChg>
        <pc:picChg chg="del">
          <ac:chgData name="Emma Herrod" userId="4c8d2010-b9d2-408f-8f16-a32d9e94894f" providerId="ADAL" clId="{3153B328-275A-4547-8B73-5FD053C04B5B}" dt="2021-06-22T10:27:40.888" v="16" actId="478"/>
          <ac:picMkLst>
            <pc:docMk/>
            <pc:sldMk cId="1810864652" sldId="256"/>
            <ac:picMk id="125" creationId="{EF00A63D-509A-4C4F-9F07-F7BD4D4AFE61}"/>
          </ac:picMkLst>
        </pc:picChg>
        <pc:picChg chg="del">
          <ac:chgData name="Emma Herrod" userId="4c8d2010-b9d2-408f-8f16-a32d9e94894f" providerId="ADAL" clId="{3153B328-275A-4547-8B73-5FD053C04B5B}" dt="2021-06-22T10:27:30.324" v="5" actId="478"/>
          <ac:picMkLst>
            <pc:docMk/>
            <pc:sldMk cId="1810864652" sldId="256"/>
            <ac:picMk id="130" creationId="{BA3B6C64-982B-432B-8DE9-29AFE69B43D8}"/>
          </ac:picMkLst>
        </pc:picChg>
        <pc:picChg chg="del">
          <ac:chgData name="Emma Herrod" userId="4c8d2010-b9d2-408f-8f16-a32d9e94894f" providerId="ADAL" clId="{3153B328-275A-4547-8B73-5FD053C04B5B}" dt="2021-06-22T10:27:33.144" v="8" actId="478"/>
          <ac:picMkLst>
            <pc:docMk/>
            <pc:sldMk cId="1810864652" sldId="256"/>
            <ac:picMk id="133" creationId="{813C9858-F72A-4EAA-BF89-C81CE3D23CFC}"/>
          </ac:picMkLst>
        </pc:picChg>
        <pc:picChg chg="del">
          <ac:chgData name="Emma Herrod" userId="4c8d2010-b9d2-408f-8f16-a32d9e94894f" providerId="ADAL" clId="{3153B328-275A-4547-8B73-5FD053C04B5B}" dt="2021-06-22T10:27:44.342" v="20" actId="478"/>
          <ac:picMkLst>
            <pc:docMk/>
            <pc:sldMk cId="1810864652" sldId="256"/>
            <ac:picMk id="136" creationId="{F03A3F83-E2A7-415F-8B43-B05F8DC66134}"/>
          </ac:picMkLst>
        </pc:picChg>
        <pc:picChg chg="del">
          <ac:chgData name="Emma Herrod" userId="4c8d2010-b9d2-408f-8f16-a32d9e94894f" providerId="ADAL" clId="{3153B328-275A-4547-8B73-5FD053C04B5B}" dt="2021-06-22T10:27:36.225" v="12" actId="478"/>
          <ac:picMkLst>
            <pc:docMk/>
            <pc:sldMk cId="1810864652" sldId="256"/>
            <ac:picMk id="137" creationId="{4B9F888C-29F7-4CD8-8B67-F615762DC9CB}"/>
          </ac:picMkLst>
        </pc:picChg>
        <pc:picChg chg="del">
          <ac:chgData name="Emma Herrod" userId="4c8d2010-b9d2-408f-8f16-a32d9e94894f" providerId="ADAL" clId="{3153B328-275A-4547-8B73-5FD053C04B5B}" dt="2021-06-22T10:27:25.694" v="0" actId="478"/>
          <ac:picMkLst>
            <pc:docMk/>
            <pc:sldMk cId="1810864652" sldId="256"/>
            <ac:picMk id="145" creationId="{5DE924BE-DE5E-4B6B-A5E3-20A3642BFC27}"/>
          </ac:picMkLst>
        </pc:picChg>
        <pc:picChg chg="del">
          <ac:chgData name="Emma Herrod" userId="4c8d2010-b9d2-408f-8f16-a32d9e94894f" providerId="ADAL" clId="{3153B328-275A-4547-8B73-5FD053C04B5B}" dt="2021-06-22T10:27:36.969" v="13" actId="478"/>
          <ac:picMkLst>
            <pc:docMk/>
            <pc:sldMk cId="1810864652" sldId="256"/>
            <ac:picMk id="152" creationId="{93D580A6-F287-4689-876E-3DA6858EFE72}"/>
          </ac:picMkLst>
        </pc:picChg>
        <pc:picChg chg="del">
          <ac:chgData name="Emma Herrod" userId="4c8d2010-b9d2-408f-8f16-a32d9e94894f" providerId="ADAL" clId="{3153B328-275A-4547-8B73-5FD053C04B5B}" dt="2021-06-22T10:45:46.656" v="547" actId="478"/>
          <ac:picMkLst>
            <pc:docMk/>
            <pc:sldMk cId="1810864652" sldId="256"/>
            <ac:picMk id="154" creationId="{34ED5791-66C2-413F-9DD1-E68D6C4F9D5B}"/>
          </ac:picMkLst>
        </pc:picChg>
        <pc:picChg chg="del">
          <ac:chgData name="Emma Herrod" userId="4c8d2010-b9d2-408f-8f16-a32d9e94894f" providerId="ADAL" clId="{3153B328-275A-4547-8B73-5FD053C04B5B}" dt="2021-06-22T10:27:38.623" v="14" actId="478"/>
          <ac:picMkLst>
            <pc:docMk/>
            <pc:sldMk cId="1810864652" sldId="256"/>
            <ac:picMk id="156" creationId="{692B9D7E-BF01-4400-A98E-E4B729A52E94}"/>
          </ac:picMkLst>
        </pc:picChg>
        <pc:picChg chg="del">
          <ac:chgData name="Emma Herrod" userId="4c8d2010-b9d2-408f-8f16-a32d9e94894f" providerId="ADAL" clId="{3153B328-275A-4547-8B73-5FD053C04B5B}" dt="2021-06-22T10:27:47.784" v="24" actId="478"/>
          <ac:picMkLst>
            <pc:docMk/>
            <pc:sldMk cId="1810864652" sldId="256"/>
            <ac:picMk id="161" creationId="{E171423A-10FB-4956-A817-1861302D388F}"/>
          </ac:picMkLst>
        </pc:picChg>
        <pc:picChg chg="del">
          <ac:chgData name="Emma Herrod" userId="4c8d2010-b9d2-408f-8f16-a32d9e94894f" providerId="ADAL" clId="{3153B328-275A-4547-8B73-5FD053C04B5B}" dt="2021-06-22T10:27:47.034" v="23" actId="478"/>
          <ac:picMkLst>
            <pc:docMk/>
            <pc:sldMk cId="1810864652" sldId="256"/>
            <ac:picMk id="162" creationId="{B38307C8-3493-4012-954A-28C2D7F27F4B}"/>
          </ac:picMkLst>
        </pc:picChg>
        <pc:picChg chg="del">
          <ac:chgData name="Emma Herrod" userId="4c8d2010-b9d2-408f-8f16-a32d9e94894f" providerId="ADAL" clId="{3153B328-275A-4547-8B73-5FD053C04B5B}" dt="2021-06-22T10:27:45.299" v="21" actId="478"/>
          <ac:picMkLst>
            <pc:docMk/>
            <pc:sldMk cId="1810864652" sldId="256"/>
            <ac:picMk id="164" creationId="{E5CDB012-00C1-4E92-B6B2-EA6E10134425}"/>
          </ac:picMkLst>
        </pc:picChg>
        <pc:picChg chg="del">
          <ac:chgData name="Emma Herrod" userId="4c8d2010-b9d2-408f-8f16-a32d9e94894f" providerId="ADAL" clId="{3153B328-275A-4547-8B73-5FD053C04B5B}" dt="2021-06-22T10:27:46.212" v="22" actId="478"/>
          <ac:picMkLst>
            <pc:docMk/>
            <pc:sldMk cId="1810864652" sldId="256"/>
            <ac:picMk id="166" creationId="{09AAC5F6-4394-4654-913F-97A7048CB33D}"/>
          </ac:picMkLst>
        </pc:picChg>
        <pc:picChg chg="del">
          <ac:chgData name="Emma Herrod" userId="4c8d2010-b9d2-408f-8f16-a32d9e94894f" providerId="ADAL" clId="{3153B328-275A-4547-8B73-5FD053C04B5B}" dt="2021-06-22T10:27:49.539" v="26" actId="478"/>
          <ac:picMkLst>
            <pc:docMk/>
            <pc:sldMk cId="1810864652" sldId="256"/>
            <ac:picMk id="167" creationId="{716ACCDC-7972-476A-A4C7-9C74685379B8}"/>
          </ac:picMkLst>
        </pc:picChg>
        <pc:picChg chg="del">
          <ac:chgData name="Emma Herrod" userId="4c8d2010-b9d2-408f-8f16-a32d9e94894f" providerId="ADAL" clId="{3153B328-275A-4547-8B73-5FD053C04B5B}" dt="2021-06-22T10:41:30.783" v="159" actId="478"/>
          <ac:picMkLst>
            <pc:docMk/>
            <pc:sldMk cId="1810864652" sldId="256"/>
            <ac:picMk id="170" creationId="{E7F5CA71-33C6-4B01-BC67-833F1DB1773C}"/>
          </ac:picMkLst>
        </pc:picChg>
        <pc:picChg chg="del">
          <ac:chgData name="Emma Herrod" userId="4c8d2010-b9d2-408f-8f16-a32d9e94894f" providerId="ADAL" clId="{3153B328-275A-4547-8B73-5FD053C04B5B}" dt="2021-06-22T10:27:33.940" v="9" actId="478"/>
          <ac:picMkLst>
            <pc:docMk/>
            <pc:sldMk cId="1810864652" sldId="256"/>
            <ac:picMk id="175" creationId="{61D90B17-C2E9-4547-A4E4-380EBA72DEF4}"/>
          </ac:picMkLst>
        </pc:picChg>
        <pc:picChg chg="del">
          <ac:chgData name="Emma Herrod" userId="4c8d2010-b9d2-408f-8f16-a32d9e94894f" providerId="ADAL" clId="{3153B328-275A-4547-8B73-5FD053C04B5B}" dt="2021-06-22T10:27:51.444" v="28" actId="478"/>
          <ac:picMkLst>
            <pc:docMk/>
            <pc:sldMk cId="1810864652" sldId="256"/>
            <ac:picMk id="186" creationId="{D5A66843-0CBE-49A3-B41F-D981E942D7FA}"/>
          </ac:picMkLst>
        </pc:picChg>
        <pc:picChg chg="del">
          <ac:chgData name="Emma Herrod" userId="4c8d2010-b9d2-408f-8f16-a32d9e94894f" providerId="ADAL" clId="{3153B328-275A-4547-8B73-5FD053C04B5B}" dt="2021-06-22T10:27:28.615" v="3" actId="478"/>
          <ac:picMkLst>
            <pc:docMk/>
            <pc:sldMk cId="1810864652" sldId="256"/>
            <ac:picMk id="189" creationId="{6D1A374A-4481-48B7-A19A-16A26A28C895}"/>
          </ac:picMkLst>
        </pc:picChg>
        <pc:picChg chg="del">
          <ac:chgData name="Emma Herrod" userId="4c8d2010-b9d2-408f-8f16-a32d9e94894f" providerId="ADAL" clId="{3153B328-275A-4547-8B73-5FD053C04B5B}" dt="2021-06-22T10:27:26.894" v="1" actId="478"/>
          <ac:picMkLst>
            <pc:docMk/>
            <pc:sldMk cId="1810864652" sldId="256"/>
            <ac:picMk id="190" creationId="{194AEA78-B406-4D53-96B9-648D8F49F7B7}"/>
          </ac:picMkLst>
        </pc:picChg>
        <pc:picChg chg="del">
          <ac:chgData name="Emma Herrod" userId="4c8d2010-b9d2-408f-8f16-a32d9e94894f" providerId="ADAL" clId="{3153B328-275A-4547-8B73-5FD053C04B5B}" dt="2021-06-22T10:27:35.394" v="11" actId="478"/>
          <ac:picMkLst>
            <pc:docMk/>
            <pc:sldMk cId="1810864652" sldId="256"/>
            <ac:picMk id="191" creationId="{E121BDA6-91F9-4A5D-A482-33C79F2E4BCB}"/>
          </ac:picMkLst>
        </pc:picChg>
        <pc:picChg chg="del">
          <ac:chgData name="Emma Herrod" userId="4c8d2010-b9d2-408f-8f16-a32d9e94894f" providerId="ADAL" clId="{3153B328-275A-4547-8B73-5FD053C04B5B}" dt="2021-06-22T11:02:51.739" v="711" actId="478"/>
          <ac:picMkLst>
            <pc:docMk/>
            <pc:sldMk cId="1810864652" sldId="256"/>
            <ac:picMk id="194" creationId="{7EC8A955-5A31-4287-8148-AB12E9625A7E}"/>
          </ac:picMkLst>
        </pc:picChg>
        <pc:picChg chg="del">
          <ac:chgData name="Emma Herrod" userId="4c8d2010-b9d2-408f-8f16-a32d9e94894f" providerId="ADAL" clId="{3153B328-275A-4547-8B73-5FD053C04B5B}" dt="2021-06-22T10:27:29.454" v="4" actId="478"/>
          <ac:picMkLst>
            <pc:docMk/>
            <pc:sldMk cId="1810864652" sldId="256"/>
            <ac:picMk id="196" creationId="{DCD21D38-3F0E-4321-9A3F-7E394FCB21A4}"/>
          </ac:picMkLst>
        </pc:picChg>
        <pc:picChg chg="del">
          <ac:chgData name="Emma Herrod" userId="4c8d2010-b9d2-408f-8f16-a32d9e94894f" providerId="ADAL" clId="{3153B328-275A-4547-8B73-5FD053C04B5B}" dt="2021-06-22T10:27:34.719" v="10" actId="478"/>
          <ac:picMkLst>
            <pc:docMk/>
            <pc:sldMk cId="1810864652" sldId="256"/>
            <ac:picMk id="200" creationId="{AF368CB3-8A98-4D3C-B16A-DE712CA89F9C}"/>
          </ac:picMkLst>
        </pc:picChg>
        <pc:picChg chg="del">
          <ac:chgData name="Emma Herrod" userId="4c8d2010-b9d2-408f-8f16-a32d9e94894f" providerId="ADAL" clId="{3153B328-275A-4547-8B73-5FD053C04B5B}" dt="2021-06-22T10:27:40.287" v="15" actId="478"/>
          <ac:picMkLst>
            <pc:docMk/>
            <pc:sldMk cId="1810864652" sldId="256"/>
            <ac:picMk id="202" creationId="{368851FA-D46C-47DB-8151-95324EAA6D69}"/>
          </ac:picMkLst>
        </pc:picChg>
        <pc:picChg chg="del">
          <ac:chgData name="Emma Herrod" userId="4c8d2010-b9d2-408f-8f16-a32d9e94894f" providerId="ADAL" clId="{3153B328-275A-4547-8B73-5FD053C04B5B}" dt="2021-06-22T10:27:57.744" v="35" actId="478"/>
          <ac:picMkLst>
            <pc:docMk/>
            <pc:sldMk cId="1810864652" sldId="256"/>
            <ac:picMk id="204" creationId="{BC380482-D14D-49CE-B5AC-3A687918D5B0}"/>
          </ac:picMkLst>
        </pc:picChg>
        <pc:picChg chg="del">
          <ac:chgData name="Emma Herrod" userId="4c8d2010-b9d2-408f-8f16-a32d9e94894f" providerId="ADAL" clId="{3153B328-275A-4547-8B73-5FD053C04B5B}" dt="2021-06-22T10:27:57.206" v="34" actId="478"/>
          <ac:picMkLst>
            <pc:docMk/>
            <pc:sldMk cId="1810864652" sldId="256"/>
            <ac:picMk id="205" creationId="{D17766A8-9D2D-4706-8510-23DD82BBBA74}"/>
          </ac:picMkLst>
        </pc:picChg>
        <pc:picChg chg="del">
          <ac:chgData name="Emma Herrod" userId="4c8d2010-b9d2-408f-8f16-a32d9e94894f" providerId="ADAL" clId="{3153B328-275A-4547-8B73-5FD053C04B5B}" dt="2021-06-22T10:59:46.333" v="605" actId="478"/>
          <ac:picMkLst>
            <pc:docMk/>
            <pc:sldMk cId="1810864652" sldId="256"/>
            <ac:picMk id="206" creationId="{901A1913-5D83-4653-ACB6-8295194BECBC}"/>
          </ac:picMkLst>
        </pc:picChg>
        <pc:picChg chg="del">
          <ac:chgData name="Emma Herrod" userId="4c8d2010-b9d2-408f-8f16-a32d9e94894f" providerId="ADAL" clId="{3153B328-275A-4547-8B73-5FD053C04B5B}" dt="2021-06-22T10:27:50.259" v="27" actId="478"/>
          <ac:picMkLst>
            <pc:docMk/>
            <pc:sldMk cId="1810864652" sldId="256"/>
            <ac:picMk id="209" creationId="{DD39651C-4A88-4DEF-B899-3446F79BFEE7}"/>
          </ac:picMkLst>
        </pc:picChg>
        <pc:picChg chg="del">
          <ac:chgData name="Emma Herrod" userId="4c8d2010-b9d2-408f-8f16-a32d9e94894f" providerId="ADAL" clId="{3153B328-275A-4547-8B73-5FD053C04B5B}" dt="2021-06-22T10:59:47.278" v="606" actId="478"/>
          <ac:picMkLst>
            <pc:docMk/>
            <pc:sldMk cId="1810864652" sldId="256"/>
            <ac:picMk id="210" creationId="{8FA25B9D-964B-4F13-A014-729371B7C1D1}"/>
          </ac:picMkLst>
        </pc:picChg>
        <pc:picChg chg="del">
          <ac:chgData name="Emma Herrod" userId="4c8d2010-b9d2-408f-8f16-a32d9e94894f" providerId="ADAL" clId="{3153B328-275A-4547-8B73-5FD053C04B5B}" dt="2021-06-22T10:27:52.449" v="29" actId="478"/>
          <ac:picMkLst>
            <pc:docMk/>
            <pc:sldMk cId="1810864652" sldId="256"/>
            <ac:picMk id="215" creationId="{B2DD89A2-5E42-4EB9-A7B6-1AF957573A1B}"/>
          </ac:picMkLst>
        </pc:picChg>
        <pc:picChg chg="del">
          <ac:chgData name="Emma Herrod" userId="4c8d2010-b9d2-408f-8f16-a32d9e94894f" providerId="ADAL" clId="{3153B328-275A-4547-8B73-5FD053C04B5B}" dt="2021-06-22T10:27:53.156" v="30" actId="478"/>
          <ac:picMkLst>
            <pc:docMk/>
            <pc:sldMk cId="1810864652" sldId="256"/>
            <ac:picMk id="216" creationId="{F4D9B659-05C0-43D9-A66B-043FB8634DFE}"/>
          </ac:picMkLst>
        </pc:picChg>
        <pc:picChg chg="del">
          <ac:chgData name="Emma Herrod" userId="4c8d2010-b9d2-408f-8f16-a32d9e94894f" providerId="ADAL" clId="{3153B328-275A-4547-8B73-5FD053C04B5B}" dt="2021-06-22T10:37:44.115" v="49" actId="478"/>
          <ac:picMkLst>
            <pc:docMk/>
            <pc:sldMk cId="1810864652" sldId="256"/>
            <ac:picMk id="218" creationId="{1F56D3FF-4592-42EF-AFAA-23B5C6CBB68E}"/>
          </ac:picMkLst>
        </pc:picChg>
        <pc:picChg chg="del">
          <ac:chgData name="Emma Herrod" userId="4c8d2010-b9d2-408f-8f16-a32d9e94894f" providerId="ADAL" clId="{3153B328-275A-4547-8B73-5FD053C04B5B}" dt="2021-06-22T10:44:26.389" v="467" actId="478"/>
          <ac:picMkLst>
            <pc:docMk/>
            <pc:sldMk cId="1810864652" sldId="256"/>
            <ac:picMk id="220" creationId="{26294EDD-0631-45A0-803B-76A7F9D88D8E}"/>
          </ac:picMkLst>
        </pc:picChg>
        <pc:picChg chg="del">
          <ac:chgData name="Emma Herrod" userId="4c8d2010-b9d2-408f-8f16-a32d9e94894f" providerId="ADAL" clId="{3153B328-275A-4547-8B73-5FD053C04B5B}" dt="2021-06-22T10:27:48.804" v="25" actId="478"/>
          <ac:picMkLst>
            <pc:docMk/>
            <pc:sldMk cId="1810864652" sldId="256"/>
            <ac:picMk id="251" creationId="{69C53298-651C-4313-A980-39708F6D6CC6}"/>
          </ac:picMkLst>
        </pc:picChg>
        <pc:picChg chg="del">
          <ac:chgData name="Emma Herrod" userId="4c8d2010-b9d2-408f-8f16-a32d9e94894f" providerId="ADAL" clId="{3153B328-275A-4547-8B73-5FD053C04B5B}" dt="2021-06-22T10:27:58.659" v="36" actId="478"/>
          <ac:picMkLst>
            <pc:docMk/>
            <pc:sldMk cId="1810864652" sldId="256"/>
            <ac:picMk id="1030" creationId="{204B8042-AD84-428D-931D-01FAADCDE042}"/>
          </ac:picMkLst>
        </pc:picChg>
        <pc:cxnChg chg="add del mod">
          <ac:chgData name="Emma Herrod" userId="4c8d2010-b9d2-408f-8f16-a32d9e94894f" providerId="ADAL" clId="{3153B328-275A-4547-8B73-5FD053C04B5B}" dt="2021-06-22T11:10:31.109" v="736" actId="478"/>
          <ac:cxnSpMkLst>
            <pc:docMk/>
            <pc:sldMk cId="1810864652" sldId="256"/>
            <ac:cxnSpMk id="5" creationId="{B309D932-A746-4CEC-B128-B5137465E9E3}"/>
          </ac:cxnSpMkLst>
        </pc:cxnChg>
        <pc:cxnChg chg="add del mod">
          <ac:chgData name="Emma Herrod" userId="4c8d2010-b9d2-408f-8f16-a32d9e94894f" providerId="ADAL" clId="{3153B328-275A-4547-8B73-5FD053C04B5B}" dt="2021-06-22T11:10:29.955" v="735" actId="478"/>
          <ac:cxnSpMkLst>
            <pc:docMk/>
            <pc:sldMk cId="1810864652" sldId="256"/>
            <ac:cxnSpMk id="134" creationId="{4246AF01-6E52-476E-BD41-7B7533241A5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79D7D-4798-49D6-8D06-A1B75BABBBD2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C6A08-4371-4136-B334-F42097F8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1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C6A08-4371-4136-B334-F42097F885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7590-FBB8-4B78-8DF8-CFE17ED26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F8F04-6066-4B7C-AD2C-DE6394A4C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D9154-0510-47EF-95A0-20230515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B6BE0-A2BF-47D4-890A-94557982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FE9F5-AF90-405A-BAD1-A73A251A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5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910E-447C-4E20-BA04-A4C19C0E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FEE80-9810-4B56-ABA1-3841DDFC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78F12-BD61-4086-A9EF-455A82E5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16BA1-EFA2-4BD0-B115-E61E7D32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21E70-5270-4B74-A86B-81120E0C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1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1FDCD-1E88-465B-9DAC-81644B9F1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49B0C-491E-4527-B31A-3BD06A732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9E3D3-B45C-45C8-B49A-7851B637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9894-2AB3-4626-B8C6-93C2E021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ED54-2326-4AB0-ADCE-15F20DE6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9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9DDE-9B36-437E-9566-7DF43E21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8AE33-EC6C-4C9D-A465-A93350DAA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CB329-8530-4C00-975D-E0C400D6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42762-3A66-494E-ACF6-4CD848877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5F6F2-AFD6-42C8-B0F6-6EDD7809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A904-DE0A-4E5B-ABC5-0059668F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E41E2-DDC3-4BF1-A33C-5CD713C9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B20CF-A643-4F01-8E4A-D303D0CF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6FA9A-D5D0-4C35-A89D-63A59605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0895-581E-481F-A7EA-6D3BFD03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7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0237-CD41-4641-84A2-FF6C5408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C9052-D9E7-4AEB-B90E-37423762B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BE95D-2B30-423E-92F5-75C7C51BF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E76D1-96C7-406F-BAAE-37D7BBA3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F0895-3078-486A-86AA-94648CB3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0ACC5-3C0A-4BC8-874F-FE89446D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C99B-E366-45B4-84BA-AA4D51E9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3C3CF-989E-404A-B99D-2C27021DC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C2F05-856A-4358-9F71-B7567C52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A8D5B-41F4-469B-8F6A-74D4C8EB0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D1983-2A30-47A2-9999-DB31C0F81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37993-4787-4EC8-8D9E-5D5B8B89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73EF3-F9E3-41E6-BE26-5BC488D5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3A09A-FC9A-4A43-9164-0FC48A5D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23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A3E4C-DFC9-4393-A15C-0C10E63A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14F6D-3E5B-413B-9B08-0FFC5001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D5A56-48DA-4F03-B82B-C981CFAE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ED4B5-5C0D-4E5D-B6D9-8DA8EBBF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1A178-E03E-4056-B581-5C2424DA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9B7F5-3E0D-4FAB-9F44-38424098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33C1E-BC10-44F3-AF80-E1361E31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03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C76C-EDB8-450D-AD47-BA974C15B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98EFA-3A4B-409A-81AC-BDB7C8FAC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CE0CF-3F46-41C9-8758-3A4893F47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F7960-9CEC-43BA-BE2C-307AA807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708E5-D54C-4CE1-9D9E-BB5B7683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EB714-5932-4546-A9D7-BDA6C8BD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D129-8A44-4DA6-93E7-5D602C81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9A3E9-E444-47C4-A2C0-605F7B6C3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20D7E-DF86-44F1-ABE1-9C56CFD2F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23888-BE54-41A8-B46C-77EF559A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A39F1-B294-4F7F-8864-9752632F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7ABB7-B507-458D-BEB5-4A45F2CE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4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4A371-3458-4B5A-B0F7-DB64B031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4498E-5DEF-4316-8A81-EB4B4A754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71E2B-6387-4F95-A5D8-897238002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7986-2320-4FE3-8B74-42E361853B5B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715B1-971F-4D9B-B75B-D3EC22B07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72F26-D384-487C-92DF-524851CA0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6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reading.ac.uk/tel/online-teaching-toolkits/making-screencasts-for-tl/screencasting-how-do-i-edit-my-screencasts/" TargetMode="External"/><Relationship Id="rId13" Type="http://schemas.openxmlformats.org/officeDocument/2006/relationships/hyperlink" Target="http://www.reading.ac.uk/cqsd/QualityAssurance/PoliciesandProcedures/cqsd-PoliciesandProcedures.aspx" TargetMode="External"/><Relationship Id="rId3" Type="http://schemas.openxmlformats.org/officeDocument/2006/relationships/hyperlink" Target="http://www.reading.ac.uk/nmsruntime/saveasdialog.aspx?lID=77346&amp;fileName=TL_Framework_202122_-_published_21_04_21_V1.0.pdf" TargetMode="External"/><Relationship Id="rId7" Type="http://schemas.openxmlformats.org/officeDocument/2006/relationships/hyperlink" Target="https://sites.reading.ac.uk/dts-hub/ms-bookings/" TargetMode="External"/><Relationship Id="rId12" Type="http://schemas.openxmlformats.org/officeDocument/2006/relationships/hyperlink" Target="https://sites.reading.ac.uk/tel/asynchronous-learning-activiti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ites.reading.ac.uk/tel/online-teaching-toolkits/using-webinars-in-t-l/using-webinars-for-office-hours-tutorials-and-1-1-meetings/" TargetMode="External"/><Relationship Id="rId11" Type="http://schemas.openxmlformats.org/officeDocument/2006/relationships/hyperlink" Target="https://sites.reading.ac.uk/tel/online-teaching-toolkits/designing-learning-activities/" TargetMode="External"/><Relationship Id="rId5" Type="http://schemas.openxmlformats.org/officeDocument/2006/relationships/hyperlink" Target="https://sites.reading.ac.uk/tel/online-teaching-toolkits/using-webinars-in-t-l/" TargetMode="External"/><Relationship Id="rId10" Type="http://schemas.openxmlformats.org/officeDocument/2006/relationships/hyperlink" Target="https://sites.reading.ac.uk/tel/online-teaching-toolkits/making-screencasts-for-tl/how-can-i-make-my-screencasts-accessible/" TargetMode="External"/><Relationship Id="rId4" Type="http://schemas.openxmlformats.org/officeDocument/2006/relationships/hyperlink" Target="https://sites.reading.ac.uk/tel/online-teaching-toolkits/using-webinars-in-t-l/what-webinar-platform-should-i-use/" TargetMode="External"/><Relationship Id="rId9" Type="http://schemas.openxmlformats.org/officeDocument/2006/relationships/hyperlink" Target="https://sites.reading.ac.uk/tel/2021/06/09/using-teams-meeting-recordings-to-make-screencasts-switch-to-powerpoint-for-any-future-recording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3A35D119-84AF-4393-AA37-12C3B75D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0499" y="1862639"/>
            <a:ext cx="1469741" cy="332334"/>
          </a:xfrm>
          <a:prstGeom prst="rect">
            <a:avLst/>
          </a:prstGeom>
          <a:solidFill>
            <a:srgbClr val="008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1B4F5A-A740-4815-93B6-8F9D23A2A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08480" y="1864537"/>
            <a:ext cx="4645195" cy="331189"/>
          </a:xfrm>
          <a:prstGeom prst="rect">
            <a:avLst/>
          </a:prstGeom>
          <a:solidFill>
            <a:srgbClr val="008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67C6E99-7751-4ADC-945A-74CB8ECBE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23037" y="1864194"/>
            <a:ext cx="3045851" cy="331189"/>
          </a:xfrm>
          <a:prstGeom prst="rect">
            <a:avLst/>
          </a:prstGeom>
          <a:solidFill>
            <a:srgbClr val="008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83F1963-912F-4C56-8388-0881E0A2B769}"/>
              </a:ext>
            </a:extLst>
          </p:cNvPr>
          <p:cNvSpPr txBox="1"/>
          <p:nvPr/>
        </p:nvSpPr>
        <p:spPr>
          <a:xfrm>
            <a:off x="479361" y="312772"/>
            <a:ext cx="11051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8573"/>
                </a:solidFill>
                <a:latin typeface="Montserrat" panose="000005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Quick Guide: 2021-22 </a:t>
            </a:r>
          </a:p>
          <a:p>
            <a:r>
              <a:rPr lang="en-GB" sz="2800" dirty="0">
                <a:solidFill>
                  <a:srgbClr val="008573"/>
                </a:solidFill>
                <a:latin typeface="Montserrat ExtraBold" panose="000009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Technology for Online Teaching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F1103235-E4F3-45CC-B981-0CA939EB6E4F}"/>
              </a:ext>
            </a:extLst>
          </p:cNvPr>
          <p:cNvSpPr txBox="1"/>
          <p:nvPr/>
        </p:nvSpPr>
        <p:spPr>
          <a:xfrm>
            <a:off x="529020" y="1206370"/>
            <a:ext cx="1068432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dirty="0">
                <a:latin typeface="Montserrat" panose="00000500000000000000" pitchFamily="2" charset="0"/>
              </a:rPr>
              <a:t>Teaching in 2021-22 will take place on-campus and online as outlined in the </a:t>
            </a:r>
            <a:r>
              <a:rPr lang="en-GB" sz="1200" dirty="0">
                <a:solidFill>
                  <a:srgbClr val="008573"/>
                </a:solidFill>
                <a:latin typeface="Montserrat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2021/22 Teaching &amp; Learning Framework</a:t>
            </a:r>
            <a:r>
              <a:rPr lang="en-GB" sz="1200" dirty="0">
                <a:solidFill>
                  <a:srgbClr val="008573"/>
                </a:solidFill>
                <a:latin typeface="Montserrat" panose="00000500000000000000" pitchFamily="2" charset="0"/>
              </a:rPr>
              <a:t>.</a:t>
            </a:r>
          </a:p>
          <a:p>
            <a:r>
              <a:rPr lang="en-GB" sz="1200" dirty="0">
                <a:latin typeface="Montserrat" panose="00000500000000000000" pitchFamily="2" charset="0"/>
              </a:rPr>
              <a:t>This guide refers to the technology to use </a:t>
            </a:r>
            <a:r>
              <a:rPr lang="en-GB" sz="1200" b="1" dirty="0">
                <a:latin typeface="Montserrat" panose="00000500000000000000" pitchFamily="2" charset="0"/>
              </a:rPr>
              <a:t>during 2021/22 </a:t>
            </a:r>
            <a:r>
              <a:rPr lang="en-GB" sz="1200" dirty="0">
                <a:latin typeface="Montserrat" panose="00000500000000000000" pitchFamily="2" charset="0"/>
              </a:rPr>
              <a:t>in the online aspects of your teaching.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8273A6B-A29E-474A-9659-B90B4ECBD179}"/>
              </a:ext>
            </a:extLst>
          </p:cNvPr>
          <p:cNvSpPr txBox="1"/>
          <p:nvPr/>
        </p:nvSpPr>
        <p:spPr>
          <a:xfrm>
            <a:off x="2231029" y="1870476"/>
            <a:ext cx="4160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Montserrat ExtraBold" panose="00000900000000000000" pitchFamily="2" charset="0"/>
              </a:rPr>
              <a:t>Live (online interactive sessions)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7311838-EFC8-4A29-AD4B-61BEF8607C56}"/>
              </a:ext>
            </a:extLst>
          </p:cNvPr>
          <p:cNvSpPr txBox="1"/>
          <p:nvPr/>
        </p:nvSpPr>
        <p:spPr>
          <a:xfrm>
            <a:off x="6693365" y="1860716"/>
            <a:ext cx="2875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Montserrat ExtraBold" panose="00000900000000000000" pitchFamily="2" charset="0"/>
              </a:rPr>
              <a:t>Asynchronous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0DD313D-2AB9-47A5-8E86-9FAD718F4A69}"/>
              </a:ext>
            </a:extLst>
          </p:cNvPr>
          <p:cNvSpPr txBox="1"/>
          <p:nvPr/>
        </p:nvSpPr>
        <p:spPr>
          <a:xfrm>
            <a:off x="9719388" y="1862801"/>
            <a:ext cx="14725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Montserrat ExtraBold" panose="00000900000000000000" pitchFamily="2" charset="0"/>
              </a:rPr>
              <a:t>Student-led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3F08E27-0659-44E7-878A-D12DCDF0C9F4}"/>
              </a:ext>
            </a:extLst>
          </p:cNvPr>
          <p:cNvSpPr txBox="1"/>
          <p:nvPr/>
        </p:nvSpPr>
        <p:spPr>
          <a:xfrm>
            <a:off x="1633013" y="2198045"/>
            <a:ext cx="1964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Tutorials &amp; Seminars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EB46E49-0F1E-4F3E-BE40-3BA091674052}"/>
              </a:ext>
            </a:extLst>
          </p:cNvPr>
          <p:cNvSpPr txBox="1"/>
          <p:nvPr/>
        </p:nvSpPr>
        <p:spPr>
          <a:xfrm>
            <a:off x="3435919" y="2193554"/>
            <a:ext cx="147884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1:1s &amp; </a:t>
            </a:r>
          </a:p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Office Hours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C647D6D-DD37-4BCF-A988-BBB7AA2F9D8A}"/>
              </a:ext>
            </a:extLst>
          </p:cNvPr>
          <p:cNvSpPr txBox="1"/>
          <p:nvPr/>
        </p:nvSpPr>
        <p:spPr>
          <a:xfrm>
            <a:off x="4978750" y="2193860"/>
            <a:ext cx="1462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Labs &amp; </a:t>
            </a:r>
          </a:p>
          <a:p>
            <a:pPr algn="ctr"/>
            <a:r>
              <a:rPr lang="en-GB" sz="1400" dirty="0" err="1">
                <a:solidFill>
                  <a:srgbClr val="008573"/>
                </a:solidFill>
                <a:latin typeface="Montserrat Medium" panose="00000600000000000000" pitchFamily="2" charset="0"/>
              </a:rPr>
              <a:t>Practicals</a:t>
            </a:r>
            <a:endParaRPr lang="en-GB" sz="1400" dirty="0">
              <a:solidFill>
                <a:srgbClr val="008573"/>
              </a:solidFill>
              <a:latin typeface="Montserrat Medium" panose="000006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B30DF0-D4F4-4339-B0A6-32D9C88B5DFA}"/>
              </a:ext>
            </a:extLst>
          </p:cNvPr>
          <p:cNvSpPr txBox="1"/>
          <p:nvPr/>
        </p:nvSpPr>
        <p:spPr>
          <a:xfrm>
            <a:off x="6518375" y="2334482"/>
            <a:ext cx="147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Lectures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4493414-5A5A-4E58-AD84-86B997AFD663}"/>
              </a:ext>
            </a:extLst>
          </p:cNvPr>
          <p:cNvSpPr txBox="1"/>
          <p:nvPr/>
        </p:nvSpPr>
        <p:spPr>
          <a:xfrm>
            <a:off x="8036161" y="2340048"/>
            <a:ext cx="1472569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Activities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9850B8A-723D-4548-86BA-E9214169CCBE}"/>
              </a:ext>
            </a:extLst>
          </p:cNvPr>
          <p:cNvSpPr txBox="1"/>
          <p:nvPr/>
        </p:nvSpPr>
        <p:spPr>
          <a:xfrm>
            <a:off x="9672253" y="2336584"/>
            <a:ext cx="147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Peer-to-peer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6E70D4E8-1E26-491F-8CED-18AB45F97A35}"/>
              </a:ext>
            </a:extLst>
          </p:cNvPr>
          <p:cNvSpPr txBox="1"/>
          <p:nvPr/>
        </p:nvSpPr>
        <p:spPr>
          <a:xfrm>
            <a:off x="606358" y="3290862"/>
            <a:ext cx="115436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Which tools can I use?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9D33B95-84FD-4A28-81F3-F1E82D400864}"/>
              </a:ext>
            </a:extLst>
          </p:cNvPr>
          <p:cNvSpPr txBox="1"/>
          <p:nvPr/>
        </p:nvSpPr>
        <p:spPr>
          <a:xfrm>
            <a:off x="594804" y="4299104"/>
            <a:ext cx="1298067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Links to further information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4792ADE-6D2D-49F4-B75B-FE8BFCE8A8FE}"/>
              </a:ext>
            </a:extLst>
          </p:cNvPr>
          <p:cNvSpPr txBox="1"/>
          <p:nvPr/>
        </p:nvSpPr>
        <p:spPr>
          <a:xfrm>
            <a:off x="602219" y="4904623"/>
            <a:ext cx="1477585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/>
                <a:cs typeface="Segoe UI"/>
              </a:rPr>
              <a:t>Can I record?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8377BDB9-BDCA-45D6-91E7-FD2775E7E104}"/>
              </a:ext>
            </a:extLst>
          </p:cNvPr>
          <p:cNvSpPr txBox="1"/>
          <p:nvPr/>
        </p:nvSpPr>
        <p:spPr>
          <a:xfrm>
            <a:off x="602813" y="5270731"/>
            <a:ext cx="891853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Students </a:t>
            </a:r>
          </a:p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access via: 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60C705-893A-4AFA-B389-249C5E73AA0D}"/>
              </a:ext>
            </a:extLst>
          </p:cNvPr>
          <p:cNvSpPr txBox="1"/>
          <p:nvPr/>
        </p:nvSpPr>
        <p:spPr>
          <a:xfrm>
            <a:off x="605704" y="5822749"/>
            <a:ext cx="996945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Accessibility </a:t>
            </a:r>
          </a:p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tools: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2723CA9-0D02-4DF5-A3F7-DC03DFF3CE6F}"/>
              </a:ext>
            </a:extLst>
          </p:cNvPr>
          <p:cNvSpPr txBox="1"/>
          <p:nvPr/>
        </p:nvSpPr>
        <p:spPr>
          <a:xfrm>
            <a:off x="1939575" y="2835458"/>
            <a:ext cx="16074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(recommended)</a:t>
            </a:r>
            <a:endParaRPr lang="en-GB" sz="105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Microsoft GothicNeo" panose="020B0503020000020004" pitchFamily="34" charset="-127"/>
              <a:cs typeface="Segoe UI" panose="020B0502040204020203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707F46A5-0953-4A54-92AD-2D365BFB37D3}"/>
              </a:ext>
            </a:extLst>
          </p:cNvPr>
          <p:cNvSpPr txBox="1"/>
          <p:nvPr/>
        </p:nvSpPr>
        <p:spPr>
          <a:xfrm>
            <a:off x="1954913" y="3226906"/>
            <a:ext cx="151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 Collaborate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CAAC9A3-D956-46F1-8CB0-E9ED3ACE5E93}"/>
              </a:ext>
            </a:extLst>
          </p:cNvPr>
          <p:cNvSpPr txBox="1"/>
          <p:nvPr/>
        </p:nvSpPr>
        <p:spPr>
          <a:xfrm>
            <a:off x="1949637" y="3443513"/>
            <a:ext cx="151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(For limitations see links below)</a:t>
            </a:r>
            <a:endParaRPr lang="en-GB" sz="9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4BF7A64-DC78-4700-9809-70390463B6FF}"/>
              </a:ext>
            </a:extLst>
          </p:cNvPr>
          <p:cNvSpPr txBox="1"/>
          <p:nvPr/>
        </p:nvSpPr>
        <p:spPr>
          <a:xfrm>
            <a:off x="1957755" y="4174482"/>
            <a:ext cx="157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tool do I use for live online sessions?</a:t>
            </a:r>
            <a:endParaRPr lang="en-GB" sz="9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7D49721-A9DC-4861-B464-21F66F436EDC}"/>
              </a:ext>
            </a:extLst>
          </p:cNvPr>
          <p:cNvSpPr txBox="1"/>
          <p:nvPr/>
        </p:nvSpPr>
        <p:spPr>
          <a:xfrm>
            <a:off x="1949150" y="4550467"/>
            <a:ext cx="159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 live online sessions</a:t>
            </a:r>
            <a:endParaRPr lang="en-GB" sz="9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B830DF0F-B9F9-473F-86D6-DB6E9184A0E5}"/>
              </a:ext>
            </a:extLst>
          </p:cNvPr>
          <p:cNvSpPr txBox="1"/>
          <p:nvPr/>
        </p:nvSpPr>
        <p:spPr>
          <a:xfrm>
            <a:off x="1949637" y="4860228"/>
            <a:ext cx="160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Yes 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(with exceptions*)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D9E3BA8-C630-4046-864B-1B34EFF4E186}"/>
              </a:ext>
            </a:extLst>
          </p:cNvPr>
          <p:cNvSpPr txBox="1"/>
          <p:nvPr/>
        </p:nvSpPr>
        <p:spPr>
          <a:xfrm>
            <a:off x="1950086" y="5293065"/>
            <a:ext cx="13491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</a:t>
            </a:r>
          </a:p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 Outlook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5964D32-3796-4C22-B59A-6329C3ED6034}"/>
              </a:ext>
            </a:extLst>
          </p:cNvPr>
          <p:cNvSpPr txBox="1"/>
          <p:nvPr/>
        </p:nvSpPr>
        <p:spPr>
          <a:xfrm>
            <a:off x="1945980" y="5767287"/>
            <a:ext cx="1597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 Teams: Auto captioning, Blur background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C504A286-BB7F-4003-B145-6E29134B7D53}"/>
              </a:ext>
            </a:extLst>
          </p:cNvPr>
          <p:cNvSpPr txBox="1"/>
          <p:nvPr/>
        </p:nvSpPr>
        <p:spPr>
          <a:xfrm>
            <a:off x="3534187" y="2848169"/>
            <a:ext cx="11537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D2BA230D-8A9D-496C-832A-20973C36D19D}"/>
              </a:ext>
            </a:extLst>
          </p:cNvPr>
          <p:cNvSpPr txBox="1"/>
          <p:nvPr/>
        </p:nvSpPr>
        <p:spPr>
          <a:xfrm>
            <a:off x="3544598" y="3243873"/>
            <a:ext cx="859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 Collaborate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DABABE8-3833-492E-BCB6-D160F59E5A1D}"/>
              </a:ext>
            </a:extLst>
          </p:cNvPr>
          <p:cNvSpPr txBox="1"/>
          <p:nvPr/>
        </p:nvSpPr>
        <p:spPr>
          <a:xfrm>
            <a:off x="3543613" y="3680906"/>
            <a:ext cx="10646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Bookings**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0EF9C41-95C3-44A4-942A-75FA777DF626}"/>
              </a:ext>
            </a:extLst>
          </p:cNvPr>
          <p:cNvSpPr txBox="1"/>
          <p:nvPr/>
        </p:nvSpPr>
        <p:spPr>
          <a:xfrm>
            <a:off x="3550991" y="4253239"/>
            <a:ext cx="1149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1:1s/Office hours</a:t>
            </a:r>
            <a:endParaRPr lang="en-GB" sz="10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DD2DB478-2102-403F-A870-818A5A589F4A}"/>
              </a:ext>
            </a:extLst>
          </p:cNvPr>
          <p:cNvSpPr txBox="1"/>
          <p:nvPr/>
        </p:nvSpPr>
        <p:spPr>
          <a:xfrm>
            <a:off x="3553863" y="4500200"/>
            <a:ext cx="11839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 MS Bookings</a:t>
            </a:r>
            <a:endParaRPr lang="en-GB" sz="9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3E4A11CC-AE9A-4766-8BDB-F0C008FD73DF}"/>
              </a:ext>
            </a:extLst>
          </p:cNvPr>
          <p:cNvSpPr txBox="1"/>
          <p:nvPr/>
        </p:nvSpPr>
        <p:spPr>
          <a:xfrm>
            <a:off x="3541753" y="4906060"/>
            <a:ext cx="1078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No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753EC54-7EAE-4C3A-9E39-16BCB690BA50}"/>
              </a:ext>
            </a:extLst>
          </p:cNvPr>
          <p:cNvSpPr txBox="1"/>
          <p:nvPr/>
        </p:nvSpPr>
        <p:spPr>
          <a:xfrm>
            <a:off x="3549079" y="5283629"/>
            <a:ext cx="13491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</a:t>
            </a:r>
          </a:p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 Outlook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3950EF9-69C0-4472-9E20-8210016D7A5B}"/>
              </a:ext>
            </a:extLst>
          </p:cNvPr>
          <p:cNvSpPr txBox="1"/>
          <p:nvPr/>
        </p:nvSpPr>
        <p:spPr>
          <a:xfrm>
            <a:off x="3540136" y="5789122"/>
            <a:ext cx="1256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 Teams: Auto captioning, Blur background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20B8EBF-6034-4002-B8C5-387452F38D11}"/>
              </a:ext>
            </a:extLst>
          </p:cNvPr>
          <p:cNvSpPr txBox="1"/>
          <p:nvPr/>
        </p:nvSpPr>
        <p:spPr>
          <a:xfrm>
            <a:off x="5063523" y="2848683"/>
            <a:ext cx="1358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lab software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86025D0-B64B-4B34-A148-84D00E1D3ECF}"/>
              </a:ext>
            </a:extLst>
          </p:cNvPr>
          <p:cNvSpPr txBox="1"/>
          <p:nvPr/>
        </p:nvSpPr>
        <p:spPr>
          <a:xfrm>
            <a:off x="5055717" y="3144149"/>
            <a:ext cx="1356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Camera recording  </a:t>
            </a:r>
          </a:p>
          <a:p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Inbuilt basic editing software e.g.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Photos (Windows) and iMovie (Mac)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4A64859-157E-4FAB-98DD-61A9C83A4A06}"/>
              </a:ext>
            </a:extLst>
          </p:cNvPr>
          <p:cNvSpPr txBox="1"/>
          <p:nvPr/>
        </p:nvSpPr>
        <p:spPr>
          <a:xfrm>
            <a:off x="5017596" y="4254179"/>
            <a:ext cx="1262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editing tools</a:t>
            </a:r>
            <a:endParaRPr lang="en-GB" sz="10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448E26D-3B84-473A-84DE-88C62AC89E36}"/>
              </a:ext>
            </a:extLst>
          </p:cNvPr>
          <p:cNvSpPr txBox="1"/>
          <p:nvPr/>
        </p:nvSpPr>
        <p:spPr>
          <a:xfrm>
            <a:off x="5060982" y="4901019"/>
            <a:ext cx="10633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Yes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D8F91A1-3778-4D19-A131-FFF168BD7C0F}"/>
              </a:ext>
            </a:extLst>
          </p:cNvPr>
          <p:cNvSpPr txBox="1"/>
          <p:nvPr/>
        </p:nvSpPr>
        <p:spPr>
          <a:xfrm>
            <a:off x="5039431" y="5298563"/>
            <a:ext cx="12711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</a:t>
            </a:r>
          </a:p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Stream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0BCA68A-7671-4D50-910C-E677B80BB782}"/>
              </a:ext>
            </a:extLst>
          </p:cNvPr>
          <p:cNvSpPr txBox="1"/>
          <p:nvPr/>
        </p:nvSpPr>
        <p:spPr>
          <a:xfrm>
            <a:off x="5047632" y="5787523"/>
            <a:ext cx="125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 software specs for more details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 captioning in Microsoft Stream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6487EE6-7DEC-4657-A512-86F993F91409}"/>
              </a:ext>
            </a:extLst>
          </p:cNvPr>
          <p:cNvSpPr txBox="1"/>
          <p:nvPr/>
        </p:nvSpPr>
        <p:spPr>
          <a:xfrm>
            <a:off x="6773611" y="2854002"/>
            <a:ext cx="112769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</a:t>
            </a:r>
          </a:p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PowerPoint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(recommended)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66A5932-FB68-41C5-B255-3052427AF02F}"/>
              </a:ext>
            </a:extLst>
          </p:cNvPr>
          <p:cNvSpPr txBox="1"/>
          <p:nvPr/>
        </p:nvSpPr>
        <p:spPr>
          <a:xfrm>
            <a:off x="6760110" y="3505824"/>
            <a:ext cx="11255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E548629-8C24-483A-94CD-DA8BC7E50801}"/>
              </a:ext>
            </a:extLst>
          </p:cNvPr>
          <p:cNvSpPr txBox="1"/>
          <p:nvPr/>
        </p:nvSpPr>
        <p:spPr>
          <a:xfrm>
            <a:off x="6773174" y="4260797"/>
            <a:ext cx="151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use PowerPoint?</a:t>
            </a:r>
            <a:endParaRPr lang="en-GB" sz="9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B913094-6E7F-4940-A25E-E70D8CD604A1}"/>
              </a:ext>
            </a:extLst>
          </p:cNvPr>
          <p:cNvSpPr txBox="1"/>
          <p:nvPr/>
        </p:nvSpPr>
        <p:spPr>
          <a:xfrm>
            <a:off x="6769474" y="4555283"/>
            <a:ext cx="13245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Screencasts</a:t>
            </a:r>
            <a:endParaRPr lang="en-GB" sz="9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A38D20CE-5D1F-4C24-84B8-6D8A036571BA}"/>
              </a:ext>
            </a:extLst>
          </p:cNvPr>
          <p:cNvSpPr txBox="1"/>
          <p:nvPr/>
        </p:nvSpPr>
        <p:spPr>
          <a:xfrm>
            <a:off x="6772114" y="4905331"/>
            <a:ext cx="1078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Yes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7552CB-D727-4F67-BC12-42A6F1DFCC1A}"/>
              </a:ext>
            </a:extLst>
          </p:cNvPr>
          <p:cNvSpPr txBox="1"/>
          <p:nvPr/>
        </p:nvSpPr>
        <p:spPr>
          <a:xfrm>
            <a:off x="6761150" y="5288574"/>
            <a:ext cx="12711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 </a:t>
            </a:r>
          </a:p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Stream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CAF6B32-7569-481B-ACC4-C5D5C28072DF}"/>
              </a:ext>
            </a:extLst>
          </p:cNvPr>
          <p:cNvSpPr txBox="1"/>
          <p:nvPr/>
        </p:nvSpPr>
        <p:spPr>
          <a:xfrm>
            <a:off x="6773611" y="5800816"/>
            <a:ext cx="125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Stream auto-captioning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30EEADB-86DA-4F41-BDD3-D1AB6B3DAC63}"/>
              </a:ext>
            </a:extLst>
          </p:cNvPr>
          <p:cNvSpPr txBox="1"/>
          <p:nvPr/>
        </p:nvSpPr>
        <p:spPr>
          <a:xfrm>
            <a:off x="8163410" y="2848683"/>
            <a:ext cx="12711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DB09192-7A93-4896-8E56-82BC862BE1A2}"/>
              </a:ext>
            </a:extLst>
          </p:cNvPr>
          <p:cNvSpPr txBox="1"/>
          <p:nvPr/>
        </p:nvSpPr>
        <p:spPr>
          <a:xfrm>
            <a:off x="8165901" y="3137459"/>
            <a:ext cx="1256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365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B306558-1A17-451D-B7F5-6C09CC6E0047}"/>
              </a:ext>
            </a:extLst>
          </p:cNvPr>
          <p:cNvSpPr txBox="1"/>
          <p:nvPr/>
        </p:nvSpPr>
        <p:spPr>
          <a:xfrm>
            <a:off x="8165736" y="3437611"/>
            <a:ext cx="142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3</a:t>
            </a:r>
            <a:r>
              <a:rPr lang="en-GB" sz="1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rd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party technologies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(see links for list of tools)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E19A165-3298-41F6-8648-5DEE1016E61E}"/>
              </a:ext>
            </a:extLst>
          </p:cNvPr>
          <p:cNvSpPr txBox="1"/>
          <p:nvPr/>
        </p:nvSpPr>
        <p:spPr>
          <a:xfrm>
            <a:off x="8163410" y="4257222"/>
            <a:ext cx="13976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activities tools</a:t>
            </a:r>
            <a:endParaRPr lang="en-GB" sz="9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CE6F90B-9D01-4BA6-8DC5-8609DB643BD9}"/>
              </a:ext>
            </a:extLst>
          </p:cNvPr>
          <p:cNvSpPr txBox="1"/>
          <p:nvPr/>
        </p:nvSpPr>
        <p:spPr>
          <a:xfrm>
            <a:off x="8147275" y="4498206"/>
            <a:ext cx="1090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eTivities</a:t>
            </a:r>
            <a:r>
              <a:rPr lang="en-GB" sz="1000" dirty="0">
                <a:solidFill>
                  <a:srgbClr val="0A607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model</a:t>
            </a:r>
            <a:endParaRPr lang="en-GB" sz="1000" dirty="0">
              <a:solidFill>
                <a:srgbClr val="0A607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DDA610B2-1667-4001-94AF-97B9B3BEC702}"/>
              </a:ext>
            </a:extLst>
          </p:cNvPr>
          <p:cNvSpPr txBox="1"/>
          <p:nvPr/>
        </p:nvSpPr>
        <p:spPr>
          <a:xfrm>
            <a:off x="8165736" y="4902983"/>
            <a:ext cx="1078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No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9E98F90-DE80-46E8-A4BB-518349E17B94}"/>
              </a:ext>
            </a:extLst>
          </p:cNvPr>
          <p:cNvSpPr txBox="1"/>
          <p:nvPr/>
        </p:nvSpPr>
        <p:spPr>
          <a:xfrm>
            <a:off x="8139775" y="5300527"/>
            <a:ext cx="12711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AB98907-D22F-4C1B-8140-91D31FD76E9C}"/>
              </a:ext>
            </a:extLst>
          </p:cNvPr>
          <p:cNvSpPr txBox="1"/>
          <p:nvPr/>
        </p:nvSpPr>
        <p:spPr>
          <a:xfrm>
            <a:off x="8162633" y="5788682"/>
            <a:ext cx="125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365: Immersive reader and dictation tools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Blackboard Ally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6C04A351-A0B2-44A9-8674-7D421D4EECBA}"/>
              </a:ext>
            </a:extLst>
          </p:cNvPr>
          <p:cNvSpPr txBox="1"/>
          <p:nvPr/>
        </p:nvSpPr>
        <p:spPr>
          <a:xfrm>
            <a:off x="9795094" y="2722554"/>
            <a:ext cx="859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BlackboardGroups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Microsoft GothicNeo" panose="020B0503020000020004" pitchFamily="34" charset="-127"/>
              <a:cs typeface="Segoe UI" panose="020B0502040204020203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C8818AAB-5E6A-46AD-A966-3522FA1D253D}"/>
              </a:ext>
            </a:extLst>
          </p:cNvPr>
          <p:cNvSpPr txBox="1"/>
          <p:nvPr/>
        </p:nvSpPr>
        <p:spPr>
          <a:xfrm>
            <a:off x="9801564" y="3103903"/>
            <a:ext cx="859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Blackboard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Collaborate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0BE2765-4CBE-495D-B15F-CB14EFA804C1}"/>
              </a:ext>
            </a:extLst>
          </p:cNvPr>
          <p:cNvSpPr txBox="1"/>
          <p:nvPr/>
        </p:nvSpPr>
        <p:spPr>
          <a:xfrm>
            <a:off x="9798391" y="3403706"/>
            <a:ext cx="1157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Open Course Rooms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4D2A9A1-30B9-4B38-8A2B-1F1270FE1D44}"/>
              </a:ext>
            </a:extLst>
          </p:cNvPr>
          <p:cNvSpPr txBox="1"/>
          <p:nvPr/>
        </p:nvSpPr>
        <p:spPr>
          <a:xfrm>
            <a:off x="9793705" y="3587707"/>
            <a:ext cx="125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 365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91EED2D-F9D3-4BB2-B4FA-04A5CD5E558C}"/>
              </a:ext>
            </a:extLst>
          </p:cNvPr>
          <p:cNvSpPr txBox="1"/>
          <p:nvPr/>
        </p:nvSpPr>
        <p:spPr>
          <a:xfrm>
            <a:off x="9793874" y="3812469"/>
            <a:ext cx="13880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4DF541F-5C45-4E31-9018-0404411B5AC4}"/>
              </a:ext>
            </a:extLst>
          </p:cNvPr>
          <p:cNvSpPr txBox="1"/>
          <p:nvPr/>
        </p:nvSpPr>
        <p:spPr>
          <a:xfrm>
            <a:off x="9779156" y="4862853"/>
            <a:ext cx="106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No 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(with exceptions*)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3D102EC-88D8-47B3-BF20-3F4DEACB8466}"/>
              </a:ext>
            </a:extLst>
          </p:cNvPr>
          <p:cNvSpPr txBox="1"/>
          <p:nvPr/>
        </p:nvSpPr>
        <p:spPr>
          <a:xfrm>
            <a:off x="9770993" y="5262449"/>
            <a:ext cx="125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365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BCF9555-2A6A-41E7-904D-F4F834EF3F77}"/>
              </a:ext>
            </a:extLst>
          </p:cNvPr>
          <p:cNvSpPr txBox="1"/>
          <p:nvPr/>
        </p:nvSpPr>
        <p:spPr>
          <a:xfrm>
            <a:off x="9767866" y="5466197"/>
            <a:ext cx="1416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Outlook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8C69FBD-4E50-443E-81C4-E89FACB54905}"/>
              </a:ext>
            </a:extLst>
          </p:cNvPr>
          <p:cNvSpPr txBox="1"/>
          <p:nvPr/>
        </p:nvSpPr>
        <p:spPr>
          <a:xfrm>
            <a:off x="9766971" y="5781899"/>
            <a:ext cx="125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 Team: Auto captioning, Blur background</a:t>
            </a:r>
          </a:p>
          <a:p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CA42A04-37A4-425D-AAE5-F0A425442896}"/>
              </a:ext>
            </a:extLst>
          </p:cNvPr>
          <p:cNvSpPr txBox="1"/>
          <p:nvPr/>
        </p:nvSpPr>
        <p:spPr>
          <a:xfrm>
            <a:off x="483660" y="6554286"/>
            <a:ext cx="573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 See 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3"/>
              </a:rPr>
              <a:t>Policy for the Recording and Digital Delivery of Teaching in 2021/22</a:t>
            </a:r>
            <a:endParaRPr lang="en-GB" sz="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**For more information on activating Microsoft Bookings, please see </a:t>
            </a: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https://sites.reading.ac.uk/dts-hub/ms-bookings/</a:t>
            </a: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5C6B5E2-9054-4C3B-AB75-A4EF229EE883}"/>
              </a:ext>
            </a:extLst>
          </p:cNvPr>
          <p:cNvSpPr txBox="1"/>
          <p:nvPr/>
        </p:nvSpPr>
        <p:spPr>
          <a:xfrm>
            <a:off x="8083242" y="6489809"/>
            <a:ext cx="417228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Blackboard and Collaborate logos registered trademarks of Blackboard, Inc.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FE9BE604-8E26-49E9-B311-C2994ABF2DF7}"/>
              </a:ext>
            </a:extLst>
          </p:cNvPr>
          <p:cNvSpPr txBox="1"/>
          <p:nvPr/>
        </p:nvSpPr>
        <p:spPr>
          <a:xfrm>
            <a:off x="8083242" y="6571969"/>
            <a:ext cx="3829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GB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Teams, Microsoft PowerPoint, and Microsoft Stream </a:t>
            </a:r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logos are registered trademarks of Microsoft Corporation</a:t>
            </a:r>
          </a:p>
          <a:p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Version 1.0 (21</a:t>
            </a:r>
            <a:r>
              <a:rPr lang="en-GB" sz="5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June 2021)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84C2C4-C7EB-4B3D-83FD-7660B1C9C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818" y="4865746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C1B4617-0AB3-4BC9-A231-1EEDC9AAC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1501" y="5225358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C772DE5C-DA76-46CB-AF95-47DA015B8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818" y="5767414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4143678-DD3E-4B94-9E7A-60151812B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818" y="4187140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86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000" dirty="0">
            <a:solidFill>
              <a:schemeClr val="tx1">
                <a:lumMod val="65000"/>
                <a:lumOff val="35000"/>
              </a:schemeClr>
            </a:solidFill>
            <a:latin typeface="Fjalla One" panose="02000506040000020004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1B507A812324E857E413F2BAF57AF" ma:contentTypeVersion="13" ma:contentTypeDescription="Create a new document." ma:contentTypeScope="" ma:versionID="8e402dd2ba211f0ab381984ad573e584">
  <xsd:schema xmlns:xsd="http://www.w3.org/2001/XMLSchema" xmlns:xs="http://www.w3.org/2001/XMLSchema" xmlns:p="http://schemas.microsoft.com/office/2006/metadata/properties" xmlns:ns3="e99ade43-3c8a-490c-b590-b1779fb0861a" xmlns:ns4="7f3ae3fe-ee8c-45c4-b84a-1205b103e1f3" targetNamespace="http://schemas.microsoft.com/office/2006/metadata/properties" ma:root="true" ma:fieldsID="eade8c4e4c4d8e6ada6d6a4ef0f533ee" ns3:_="" ns4:_="">
    <xsd:import namespace="e99ade43-3c8a-490c-b590-b1779fb0861a"/>
    <xsd:import namespace="7f3ae3fe-ee8c-45c4-b84a-1205b103e1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ade43-3c8a-490c-b590-b1779fb08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ae3fe-ee8c-45c4-b84a-1205b103e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51A314-D492-41AF-9E00-651CC8450E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04CA0-C86D-4415-BD50-FF5CE49C4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ade43-3c8a-490c-b590-b1779fb0861a"/>
    <ds:schemaRef ds:uri="7f3ae3fe-ee8c-45c4-b84a-1205b103e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9CCDC4-A9F8-4513-A274-4864443CD30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f3ae3fe-ee8c-45c4-b84a-1205b103e1f3"/>
    <ds:schemaRef ds:uri="e99ade43-3c8a-490c-b590-b1779fb0861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4696</TotalTime>
  <Words>355</Words>
  <Application>Microsoft Office PowerPoint</Application>
  <PresentationFormat>Widescreen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ExtraBold</vt:lpstr>
      <vt:lpstr>Montserrat Medium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Herrod</dc:creator>
  <cp:lastModifiedBy>Emma Herrod</cp:lastModifiedBy>
  <cp:revision>4</cp:revision>
  <dcterms:created xsi:type="dcterms:W3CDTF">2020-06-26T09:54:58Z</dcterms:created>
  <dcterms:modified xsi:type="dcterms:W3CDTF">2021-06-22T11:10:37Z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0x0101002191B507A812324E857E413F2BAF57AF</vt:lpwstr>
  </property>
</Properties>
</file>