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12"/>
  </p:notesMasterIdLst>
  <p:handoutMasterIdLst>
    <p:handoutMasterId r:id="rId13"/>
  </p:handoutMasterIdLst>
  <p:sldIdLst>
    <p:sldId id="283" r:id="rId6"/>
    <p:sldId id="302" r:id="rId7"/>
    <p:sldId id="305" r:id="rId8"/>
    <p:sldId id="306" r:id="rId9"/>
    <p:sldId id="307" r:id="rId10"/>
    <p:sldId id="308" r:id="rId11"/>
  </p:sldIdLst>
  <p:sldSz cx="12192000" cy="6858000"/>
  <p:notesSz cx="10234613" cy="7099300"/>
  <p:embeddedFontLst>
    <p:embeddedFont>
      <p:font typeface="Arial Bold" panose="020B0704020202020204" pitchFamily="34" charset="0"/>
      <p:bold r:id="rId14"/>
    </p:embeddedFont>
    <p:embeddedFont>
      <p:font typeface="Effra" panose="020B0604020202020204" charset="0"/>
      <p:regular r:id="rId15"/>
      <p:bold r:id="rId16"/>
      <p:italic r:id="rId17"/>
      <p:boldItalic r:id="rId18"/>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521415D9-36F7-43E2-AB2F-B90AF26B5E84}">
      <p14:sectionLst xmlns:p14="http://schemas.microsoft.com/office/powerpoint/2010/main">
        <p14:section name="Guidance notes" id="{9A3DD407-FB90-4348-8003-002C473B8F00}">
          <p14:sldIdLst>
            <p14:sldId id="283"/>
            <p14:sldId id="302"/>
            <p14:sldId id="305"/>
            <p14:sldId id="306"/>
            <p14:sldId id="307"/>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3D6"/>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C18C6-C68A-07ED-C627-7299485CC712}" v="17" dt="2026-02-03T13:06:34.192"/>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236"/>
        <p:guide pos="32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font" Target="fonts/font2.fntdata"/><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ctr" anchorCtr="0" compatLnSpc="1">
            <a:prstTxWarp prst="textNoShape">
              <a:avLst/>
            </a:prstTxWarp>
          </a:bodyPr>
          <a:lstStyle>
            <a:lvl1pPr>
              <a:defRPr sz="1300">
                <a:solidFill>
                  <a:schemeClr val="bg1"/>
                </a:solidFill>
              </a:defRPr>
            </a:lvl1pPr>
          </a:lstStyle>
          <a:p>
            <a:endParaRPr lang="en-GB" altLang="en-US">
              <a:latin typeface="Effra" panose="020B0603020203020204" pitchFamily="34" charset="0"/>
            </a:endParaRPr>
          </a:p>
        </p:txBody>
      </p:sp>
      <p:sp>
        <p:nvSpPr>
          <p:cNvPr id="459779" name="Rectangle 3"/>
          <p:cNvSpPr>
            <a:spLocks noGrp="1" noChangeArrowheads="1"/>
          </p:cNvSpPr>
          <p:nvPr>
            <p:ph type="dt" sz="quarter" idx="1"/>
          </p:nvPr>
        </p:nvSpPr>
        <p:spPr bwMode="auto">
          <a:xfrm>
            <a:off x="5799293"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ctr" anchorCtr="0" compatLnSpc="1">
            <a:prstTxWarp prst="textNoShape">
              <a:avLst/>
            </a:prstTxWarp>
          </a:bodyPr>
          <a:lstStyle>
            <a:lvl1pPr algn="r">
              <a:defRPr sz="1300">
                <a:solidFill>
                  <a:schemeClr val="bg1"/>
                </a:solidFill>
              </a:defRPr>
            </a:lvl1pPr>
          </a:lstStyle>
          <a:p>
            <a:endParaRPr lang="en-GB" altLang="en-US">
              <a:latin typeface="Effra" panose="020B0603020203020204" pitchFamily="34" charset="0"/>
            </a:endParaRPr>
          </a:p>
        </p:txBody>
      </p:sp>
      <p:sp>
        <p:nvSpPr>
          <p:cNvPr id="459780" name="Rectangle 4"/>
          <p:cNvSpPr>
            <a:spLocks noGrp="1" noChangeArrowheads="1"/>
          </p:cNvSpPr>
          <p:nvPr>
            <p:ph type="ftr" sz="quarter" idx="2"/>
          </p:nvPr>
        </p:nvSpPr>
        <p:spPr bwMode="auto">
          <a:xfrm>
            <a:off x="1" y="6744107"/>
            <a:ext cx="4435322"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b" anchorCtr="0" compatLnSpc="1">
            <a:prstTxWarp prst="textNoShape">
              <a:avLst/>
            </a:prstTxWarp>
          </a:bodyPr>
          <a:lstStyle>
            <a:lvl1pPr>
              <a:defRPr sz="1300">
                <a:solidFill>
                  <a:schemeClr val="bg1"/>
                </a:solidFill>
              </a:defRPr>
            </a:lvl1pPr>
          </a:lstStyle>
          <a:p>
            <a:endParaRPr lang="en-GB" altLang="en-US">
              <a:latin typeface="Effra" panose="020B0603020203020204" pitchFamily="34" charset="0"/>
            </a:endParaRPr>
          </a:p>
        </p:txBody>
      </p:sp>
      <p:sp>
        <p:nvSpPr>
          <p:cNvPr id="459781" name="Rectangle 5"/>
          <p:cNvSpPr>
            <a:spLocks noGrp="1" noChangeArrowheads="1"/>
          </p:cNvSpPr>
          <p:nvPr>
            <p:ph type="sldNum" sz="quarter" idx="3"/>
          </p:nvPr>
        </p:nvSpPr>
        <p:spPr bwMode="auto">
          <a:xfrm>
            <a:off x="5799293" y="6744107"/>
            <a:ext cx="4435322"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b" anchorCtr="0" compatLnSpc="1">
            <a:prstTxWarp prst="textNoShape">
              <a:avLst/>
            </a:prstTxWarp>
          </a:bodyPr>
          <a:lstStyle>
            <a:lvl1pPr algn="r">
              <a:defRPr sz="1300">
                <a:solidFill>
                  <a:schemeClr val="bg1"/>
                </a:solidFill>
              </a:defRPr>
            </a:lvl1pPr>
          </a:lstStyle>
          <a:p>
            <a:fld id="{6BDED6D5-33CC-49C8-A14A-4660977D1BEE}" type="slidenum">
              <a:rPr lang="en-GB" altLang="en-US">
                <a:latin typeface="Effra" panose="020B0603020203020204" pitchFamily="34" charset="0"/>
              </a:rPr>
              <a:pPr/>
              <a:t>‹#›</a:t>
            </a:fld>
            <a:endParaRPr lang="en-GB" altLang="en-US">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lvl1pPr>
              <a:defRPr sz="1300">
                <a:latin typeface="Effra" panose="020B0603020203020204" pitchFamily="34" charset="0"/>
              </a:defRPr>
            </a:lvl1pPr>
          </a:lstStyle>
          <a:p>
            <a:endParaRPr lang="en-GB" altLang="en-US"/>
          </a:p>
        </p:txBody>
      </p:sp>
      <p:sp>
        <p:nvSpPr>
          <p:cNvPr id="9219" name="Rectangle 3"/>
          <p:cNvSpPr>
            <a:spLocks noGrp="1" noChangeArrowheads="1"/>
          </p:cNvSpPr>
          <p:nvPr>
            <p:ph type="dt" idx="1"/>
          </p:nvPr>
        </p:nvSpPr>
        <p:spPr bwMode="auto">
          <a:xfrm>
            <a:off x="5796875"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lvl1pPr algn="r">
              <a:defRPr sz="1300">
                <a:latin typeface="Effra" panose="020B0603020203020204" pitchFamily="34" charset="0"/>
              </a:defRPr>
            </a:lvl1pPr>
          </a:lstStyle>
          <a:p>
            <a:endParaRPr lang="en-GB" altLang="en-US"/>
          </a:p>
        </p:txBody>
      </p:sp>
      <p:sp>
        <p:nvSpPr>
          <p:cNvPr id="9220" name="Rectangle 4"/>
          <p:cNvSpPr>
            <a:spLocks noGrp="1" noRot="1" noChangeAspect="1" noChangeArrowheads="1" noTextEdit="1"/>
          </p:cNvSpPr>
          <p:nvPr>
            <p:ph type="sldImg" idx="2"/>
          </p:nvPr>
        </p:nvSpPr>
        <p:spPr bwMode="auto">
          <a:xfrm>
            <a:off x="2754313" y="531813"/>
            <a:ext cx="4730750" cy="26622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1022980" y="3372625"/>
            <a:ext cx="8188658" cy="319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22" name="Rectangle 6"/>
          <p:cNvSpPr>
            <a:spLocks noGrp="1" noChangeArrowheads="1"/>
          </p:cNvSpPr>
          <p:nvPr>
            <p:ph type="ftr" sz="quarter" idx="4"/>
          </p:nvPr>
        </p:nvSpPr>
        <p:spPr bwMode="auto">
          <a:xfrm>
            <a:off x="1" y="6742965"/>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b" anchorCtr="0" compatLnSpc="1">
            <a:prstTxWarp prst="textNoShape">
              <a:avLst/>
            </a:prstTxWarp>
          </a:bodyPr>
          <a:lstStyle>
            <a:lvl1pPr>
              <a:defRPr sz="1300">
                <a:latin typeface="Effra" panose="020B0603020203020204" pitchFamily="34" charset="0"/>
              </a:defRPr>
            </a:lvl1pPr>
          </a:lstStyle>
          <a:p>
            <a:endParaRPr lang="en-GB" altLang="en-US"/>
          </a:p>
        </p:txBody>
      </p:sp>
      <p:sp>
        <p:nvSpPr>
          <p:cNvPr id="9223" name="Rectangle 7"/>
          <p:cNvSpPr>
            <a:spLocks noGrp="1" noChangeArrowheads="1"/>
          </p:cNvSpPr>
          <p:nvPr>
            <p:ph type="sldNum" sz="quarter" idx="5"/>
          </p:nvPr>
        </p:nvSpPr>
        <p:spPr bwMode="auto">
          <a:xfrm>
            <a:off x="5796875" y="6742965"/>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b" anchorCtr="0" compatLnSpc="1">
            <a:prstTxWarp prst="textNoShape">
              <a:avLst/>
            </a:prstTxWarp>
          </a:bodyPr>
          <a:lstStyle>
            <a:lvl1pPr algn="r">
              <a:defRPr sz="1300">
                <a:latin typeface="Effra" panose="020B0603020203020204" pitchFamily="34" charset="0"/>
              </a:defRPr>
            </a:lvl1pPr>
          </a:lstStyle>
          <a:p>
            <a:fld id="{A3ADB805-8BF7-47B5-B5FB-292FECAF2630}" type="slidenum">
              <a:rPr lang="en-GB" altLang="en-US" smtClean="0"/>
              <a:pPr/>
              <a:t>‹#›</a:t>
            </a:fld>
            <a:endParaRPr lang="en-GB" altLang="en-US"/>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latin typeface="Effra"/>
              </a:rPr>
              <a:t>Before you submit assignments, you can use a tool called Turnitin Draft Coach.</a:t>
            </a:r>
            <a:br>
              <a:rPr lang="en-US"/>
            </a:br>
            <a:r>
              <a:rPr lang="en-US">
                <a:latin typeface="Effra"/>
              </a:rPr>
              <a:t>It’s built into Microsoft Word and lets you check your work for similarity </a:t>
            </a:r>
            <a:r>
              <a:rPr lang="en-US" b="1">
                <a:latin typeface="Effra"/>
              </a:rPr>
              <a:t>before</a:t>
            </a:r>
            <a:r>
              <a:rPr lang="en-US">
                <a:latin typeface="Effra"/>
              </a:rPr>
              <a:t> submission.</a:t>
            </a:r>
          </a:p>
          <a:p>
            <a:pPr>
              <a:spcBef>
                <a:spcPts val="0"/>
              </a:spcBef>
              <a:spcAft>
                <a:spcPts val="0"/>
              </a:spcAft>
            </a:pP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a:p>
        </p:txBody>
      </p:sp>
    </p:spTree>
    <p:extLst>
      <p:ext uri="{BB962C8B-B14F-4D97-AF65-F5344CB8AC3E}">
        <p14:creationId xmlns:p14="http://schemas.microsoft.com/office/powerpoint/2010/main" val="85010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8BB4-C405-2F94-8BA0-AA7264AC6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6E79D-9861-B3F4-2723-CB28028E5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3D228-B2E7-A590-2423-0DD780B5690E}"/>
              </a:ext>
            </a:extLst>
          </p:cNvPr>
          <p:cNvSpPr>
            <a:spLocks noGrp="1"/>
          </p:cNvSpPr>
          <p:nvPr>
            <p:ph type="body" idx="1"/>
          </p:nvPr>
        </p:nvSpPr>
        <p:spPr/>
        <p:txBody>
          <a:bodyPr/>
          <a:lstStyle/>
          <a:p>
            <a:pPr>
              <a:spcBef>
                <a:spcPts val="0"/>
              </a:spcBef>
              <a:spcAft>
                <a:spcPts val="0"/>
              </a:spcAft>
            </a:pPr>
            <a:r>
              <a:rPr lang="en-US">
                <a:latin typeface="Effra"/>
              </a:rPr>
              <a:t>Before you submit assignments, you can use a tool called Turnitin Draft Coach.</a:t>
            </a:r>
            <a:br>
              <a:rPr lang="en-US"/>
            </a:br>
            <a:r>
              <a:rPr lang="en-US">
                <a:latin typeface="Effra"/>
              </a:rPr>
              <a:t>It’s built into Microsoft Word and lets you check your work for similarity </a:t>
            </a:r>
            <a:r>
              <a:rPr lang="en-US" b="1">
                <a:latin typeface="Effra"/>
              </a:rPr>
              <a:t>before</a:t>
            </a:r>
            <a:r>
              <a:rPr lang="en-US">
                <a:latin typeface="Effra"/>
              </a:rPr>
              <a:t> submission.</a:t>
            </a:r>
          </a:p>
          <a:p>
            <a:pPr>
              <a:spcBef>
                <a:spcPts val="0"/>
              </a:spcBef>
              <a:spcAft>
                <a:spcPts val="0"/>
              </a:spcAft>
            </a:pPr>
            <a:r>
              <a:rPr lang="en-US"/>
              <a:t>It works in Microsoft Word (online and desktop app) and lets you check your work for similarity before submission. Please read the University of Reading Draft Coach guide for full guidance.</a:t>
            </a:r>
            <a:endParaRPr lang="en-GB"/>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EA48A5E-927E-57C5-4F6E-EFA2A60D71F4}"/>
              </a:ext>
            </a:extLst>
          </p:cNvPr>
          <p:cNvSpPr>
            <a:spLocks noGrp="1"/>
          </p:cNvSpPr>
          <p:nvPr>
            <p:ph type="sldNum" sz="quarter" idx="5"/>
          </p:nvPr>
        </p:nvSpPr>
        <p:spPr/>
        <p:txBody>
          <a:bodyPr/>
          <a:lstStyle/>
          <a:p>
            <a:fld id="{A3ADB805-8BF7-47B5-B5FB-292FECAF2630}" type="slidenum">
              <a:rPr lang="en-GB" altLang="en-US" smtClean="0"/>
              <a:pPr/>
              <a:t>3</a:t>
            </a:fld>
            <a:endParaRPr lang="en-GB" altLang="en-US"/>
          </a:p>
        </p:txBody>
      </p:sp>
    </p:spTree>
    <p:extLst>
      <p:ext uri="{BB962C8B-B14F-4D97-AF65-F5344CB8AC3E}">
        <p14:creationId xmlns:p14="http://schemas.microsoft.com/office/powerpoint/2010/main" val="236895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B642-FA3E-1B7D-EAA9-AE48D4E21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3ECD5-FF41-580D-3A63-5B4014E9D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783BF-05C2-D506-6E41-6FBE7592D6B4}"/>
              </a:ext>
            </a:extLst>
          </p:cNvPr>
          <p:cNvSpPr>
            <a:spLocks noGrp="1"/>
          </p:cNvSpPr>
          <p:nvPr>
            <p:ph type="body" idx="1"/>
          </p:nvPr>
        </p:nvSpPr>
        <p:spPr/>
        <p:txBody>
          <a:bodyPr/>
          <a:lstStyle/>
          <a:p>
            <a:r>
              <a:rPr lang="en-US"/>
              <a:t>You get three checks per document, so use them once you have a solid draft. Space out your checks to make the most out of it.</a:t>
            </a:r>
          </a:p>
          <a:p>
            <a:pPr>
              <a:spcBef>
                <a:spcPts val="0"/>
              </a:spcBef>
              <a:spcAft>
                <a:spcPts val="0"/>
              </a:spcAft>
            </a:pPr>
            <a:endParaRPr lang="en-US">
              <a:latin typeface="Effra"/>
              <a:ea typeface="Calibri"/>
              <a:cs typeface="Calibri"/>
            </a:endParaRPr>
          </a:p>
        </p:txBody>
      </p:sp>
      <p:sp>
        <p:nvSpPr>
          <p:cNvPr id="4" name="Slide Number Placeholder 3">
            <a:extLst>
              <a:ext uri="{FF2B5EF4-FFF2-40B4-BE49-F238E27FC236}">
                <a16:creationId xmlns:a16="http://schemas.microsoft.com/office/drawing/2014/main" id="{E9879749-44E1-881B-9CE4-5721173BA66E}"/>
              </a:ext>
            </a:extLst>
          </p:cNvPr>
          <p:cNvSpPr>
            <a:spLocks noGrp="1"/>
          </p:cNvSpPr>
          <p:nvPr>
            <p:ph type="sldNum" sz="quarter" idx="5"/>
          </p:nvPr>
        </p:nvSpPr>
        <p:spPr/>
        <p:txBody>
          <a:bodyPr/>
          <a:lstStyle/>
          <a:p>
            <a:fld id="{A3ADB805-8BF7-47B5-B5FB-292FECAF2630}" type="slidenum">
              <a:rPr lang="en-GB" altLang="en-US" smtClean="0"/>
              <a:pPr/>
              <a:t>4</a:t>
            </a:fld>
            <a:endParaRPr lang="en-GB" altLang="en-US"/>
          </a:p>
        </p:txBody>
      </p:sp>
    </p:spTree>
    <p:extLst>
      <p:ext uri="{BB962C8B-B14F-4D97-AF65-F5344CB8AC3E}">
        <p14:creationId xmlns:p14="http://schemas.microsoft.com/office/powerpoint/2010/main" val="75601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F9CB-8A65-FE9E-4267-563A455D8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8ACDB-2955-876B-D0AC-0FEC9CDCE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E7CE7-5ED8-2759-1151-EF1F666C945F}"/>
              </a:ext>
            </a:extLst>
          </p:cNvPr>
          <p:cNvSpPr>
            <a:spLocks noGrp="1"/>
          </p:cNvSpPr>
          <p:nvPr>
            <p:ph type="body" idx="1"/>
          </p:nvPr>
        </p:nvSpPr>
        <p:spPr/>
        <p:txBody>
          <a:bodyPr/>
          <a:lstStyle/>
          <a:p>
            <a:r>
              <a:rPr lang="en-US"/>
              <a:t>Remember that a similarity score does not necessarily mean plagiarism. It highlights matching text, which can include things like quotations, references or common phrases. Draft Coach also includes grammar and citation checks, but these are not reliable for academic writing, so please refer to University-approved guidance for help on those.</a:t>
            </a:r>
          </a:p>
          <a:p>
            <a:endParaRPr lang="en-US"/>
          </a:p>
          <a:p>
            <a:pPr>
              <a:spcBef>
                <a:spcPts val="0"/>
              </a:spcBef>
              <a:spcAft>
                <a:spcPts val="0"/>
              </a:spcAft>
            </a:pPr>
            <a:endParaRPr lang="en-US">
              <a:latin typeface="Effra"/>
              <a:ea typeface="Calibri"/>
              <a:cs typeface="Calibri"/>
            </a:endParaRPr>
          </a:p>
        </p:txBody>
      </p:sp>
      <p:sp>
        <p:nvSpPr>
          <p:cNvPr id="4" name="Slide Number Placeholder 3">
            <a:extLst>
              <a:ext uri="{FF2B5EF4-FFF2-40B4-BE49-F238E27FC236}">
                <a16:creationId xmlns:a16="http://schemas.microsoft.com/office/drawing/2014/main" id="{BA8FB31B-B686-959F-8D3E-4668149C8C24}"/>
              </a:ext>
            </a:extLst>
          </p:cNvPr>
          <p:cNvSpPr>
            <a:spLocks noGrp="1"/>
          </p:cNvSpPr>
          <p:nvPr>
            <p:ph type="sldNum" sz="quarter" idx="5"/>
          </p:nvPr>
        </p:nvSpPr>
        <p:spPr/>
        <p:txBody>
          <a:bodyPr/>
          <a:lstStyle/>
          <a:p>
            <a:fld id="{A3ADB805-8BF7-47B5-B5FB-292FECAF2630}" type="slidenum">
              <a:rPr lang="en-GB" altLang="en-US" smtClean="0"/>
              <a:pPr/>
              <a:t>5</a:t>
            </a:fld>
            <a:endParaRPr lang="en-GB" altLang="en-US"/>
          </a:p>
        </p:txBody>
      </p:sp>
    </p:spTree>
    <p:extLst>
      <p:ext uri="{BB962C8B-B14F-4D97-AF65-F5344CB8AC3E}">
        <p14:creationId xmlns:p14="http://schemas.microsoft.com/office/powerpoint/2010/main" val="220338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E3B7-332B-BD98-3AD8-D0C2E00E0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6286A-E6A9-4849-D4C9-296F0FD54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EED90-B637-E62C-8E96-0FE68D4833E5}"/>
              </a:ext>
            </a:extLst>
          </p:cNvPr>
          <p:cNvSpPr>
            <a:spLocks noGrp="1"/>
          </p:cNvSpPr>
          <p:nvPr>
            <p:ph type="body" idx="1"/>
          </p:nvPr>
        </p:nvSpPr>
        <p:spPr/>
        <p:txBody>
          <a:bodyPr/>
          <a:lstStyle/>
          <a:p>
            <a:r>
              <a:rPr lang="en-US"/>
              <a:t>Read the University of Reading Draft Coach guide. It explains how to use the tool properly and how to understand the results.</a:t>
            </a:r>
            <a:br>
              <a:rPr lang="en-US"/>
            </a:br>
            <a:r>
              <a:rPr lang="en-US"/>
              <a:t> If you’re unsure, ask for help </a:t>
            </a:r>
            <a:r>
              <a:rPr lang="en-US" b="1"/>
              <a:t>early</a:t>
            </a:r>
            <a:r>
              <a:rPr lang="en-US"/>
              <a:t> rather than worrying about it.</a:t>
            </a:r>
          </a:p>
          <a:p>
            <a:endParaRPr lang="en-US">
              <a:latin typeface="Effra"/>
              <a:ea typeface="Calibri"/>
              <a:cs typeface="Calibri"/>
            </a:endParaRPr>
          </a:p>
        </p:txBody>
      </p:sp>
      <p:sp>
        <p:nvSpPr>
          <p:cNvPr id="4" name="Slide Number Placeholder 3">
            <a:extLst>
              <a:ext uri="{FF2B5EF4-FFF2-40B4-BE49-F238E27FC236}">
                <a16:creationId xmlns:a16="http://schemas.microsoft.com/office/drawing/2014/main" id="{8C38D608-DB9D-7C82-3593-95C9FA402408}"/>
              </a:ext>
            </a:extLst>
          </p:cNvPr>
          <p:cNvSpPr>
            <a:spLocks noGrp="1"/>
          </p:cNvSpPr>
          <p:nvPr>
            <p:ph type="sldNum" sz="quarter" idx="5"/>
          </p:nvPr>
        </p:nvSpPr>
        <p:spPr/>
        <p:txBody>
          <a:bodyPr/>
          <a:lstStyle/>
          <a:p>
            <a:fld id="{A3ADB805-8BF7-47B5-B5FB-292FECAF2630}" type="slidenum">
              <a:rPr lang="en-GB" altLang="en-US" smtClean="0"/>
              <a:pPr/>
              <a:t>6</a:t>
            </a:fld>
            <a:endParaRPr lang="en-GB" altLang="en-US"/>
          </a:p>
        </p:txBody>
      </p:sp>
    </p:spTree>
    <p:extLst>
      <p:ext uri="{BB962C8B-B14F-4D97-AF65-F5344CB8AC3E}">
        <p14:creationId xmlns:p14="http://schemas.microsoft.com/office/powerpoint/2010/main" val="431067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6C6C-E095-4A9C-9FAC-07B34732682A}"/>
              </a:ext>
            </a:extLst>
          </p:cNvPr>
          <p:cNvSpPr>
            <a:spLocks noGrp="1"/>
          </p:cNvSpPr>
          <p:nvPr>
            <p:ph type="title" hasCustomPrompt="1"/>
          </p:nvPr>
        </p:nvSpPr>
        <p:spPr/>
        <p:txBody>
          <a:bodyPr/>
          <a:lstStyle>
            <a:lvl1pPr>
              <a:defRPr/>
            </a:lvl1pPr>
          </a:lstStyle>
          <a:p>
            <a:r>
              <a:rPr lang="en-US"/>
              <a:t>Health and safety information</a:t>
            </a:r>
            <a:endParaRPr lang="en-GB"/>
          </a:p>
        </p:txBody>
      </p:sp>
      <p:sp>
        <p:nvSpPr>
          <p:cNvPr id="4" name="Content Placeholder 2">
            <a:extLst>
              <a:ext uri="{FF2B5EF4-FFF2-40B4-BE49-F238E27FC236}">
                <a16:creationId xmlns:a16="http://schemas.microsoft.com/office/drawing/2014/main" id="{6F98D71F-4B9C-48FE-9868-25EE66D2EEFA}"/>
              </a:ext>
            </a:extLst>
          </p:cNvPr>
          <p:cNvSpPr>
            <a:spLocks noGrp="1"/>
          </p:cNvSpPr>
          <p:nvPr>
            <p:ph idx="1" hasCustomPrompt="1"/>
          </p:nvPr>
        </p:nvSpPr>
        <p:spPr>
          <a:xfrm>
            <a:off x="2495600" y="2565344"/>
            <a:ext cx="9110800" cy="3960000"/>
          </a:xfrm>
        </p:spPr>
        <p:txBody>
          <a:bodyPr/>
          <a:lstStyle>
            <a:lvl1pPr marL="0" indent="0">
              <a:spcBef>
                <a:spcPts val="0"/>
              </a:spcBef>
              <a:buClr>
                <a:schemeClr val="accent1"/>
              </a:buClr>
              <a:buNone/>
              <a:defRPr/>
            </a:lvl1pPr>
          </a:lstStyle>
          <a:p>
            <a:r>
              <a:rPr lang="en-GB"/>
              <a:t>In the event of an emergency evacuation, </a:t>
            </a:r>
            <a:br>
              <a:rPr lang="en-GB"/>
            </a:br>
            <a:r>
              <a:rPr lang="en-GB"/>
              <a:t>please follow signs to the emergency exits</a:t>
            </a:r>
          </a:p>
          <a:p>
            <a:endParaRPr lang="en-GB"/>
          </a:p>
          <a:p>
            <a:r>
              <a:rPr lang="en-GB"/>
              <a:t>The assembly point is at the front of the building</a:t>
            </a:r>
          </a:p>
          <a:p>
            <a:endParaRPr lang="en-GB"/>
          </a:p>
          <a:p>
            <a:endParaRPr lang="en-GB"/>
          </a:p>
          <a:p>
            <a:r>
              <a:rPr lang="en-GB"/>
              <a:t>Please keep mobile phones on silent</a:t>
            </a:r>
          </a:p>
        </p:txBody>
      </p:sp>
      <p:pic>
        <p:nvPicPr>
          <p:cNvPr id="6" name="Graphic 5" descr="Icon of person exiting a building.">
            <a:extLst>
              <a:ext uri="{FF2B5EF4-FFF2-40B4-BE49-F238E27FC236}">
                <a16:creationId xmlns:a16="http://schemas.microsoft.com/office/drawing/2014/main" id="{01970FDD-7EF9-401F-A609-1D87C03559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1477" y="2633249"/>
            <a:ext cx="1428750" cy="1428750"/>
          </a:xfrm>
          <a:prstGeom prst="rect">
            <a:avLst/>
          </a:prstGeom>
        </p:spPr>
      </p:pic>
      <p:pic>
        <p:nvPicPr>
          <p:cNvPr id="9" name="Picture 8" descr="Icon of a speaker with a red line through it, indicating no sound.">
            <a:extLst>
              <a:ext uri="{FF2B5EF4-FFF2-40B4-BE49-F238E27FC236}">
                <a16:creationId xmlns:a16="http://schemas.microsoft.com/office/drawing/2014/main" id="{84CFAC29-3B3A-4596-819A-74B03EA8E051}"/>
              </a:ext>
            </a:extLst>
          </p:cNvPr>
          <p:cNvPicPr>
            <a:picLocks noChangeAspect="1"/>
          </p:cNvPicPr>
          <p:nvPr userDrawn="1"/>
        </p:nvPicPr>
        <p:blipFill>
          <a:blip r:embed="rId4"/>
          <a:stretch>
            <a:fillRect/>
          </a:stretch>
        </p:blipFill>
        <p:spPr>
          <a:xfrm>
            <a:off x="564368" y="4349026"/>
            <a:ext cx="1364171" cy="1364171"/>
          </a:xfrm>
          <a:prstGeom prst="rect">
            <a:avLst/>
          </a:prstGeom>
        </p:spPr>
      </p:pic>
    </p:spTree>
    <p:extLst>
      <p:ext uri="{BB962C8B-B14F-4D97-AF65-F5344CB8AC3E}">
        <p14:creationId xmlns:p14="http://schemas.microsoft.com/office/powerpoint/2010/main" val="2599936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Slide (Gre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D6CF5-80A9-4019-8C0D-A51E786A5BD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4293" y="2415"/>
            <a:ext cx="12183413" cy="6853169"/>
          </a:xfrm>
          <a:prstGeom prst="rect">
            <a:avLst/>
          </a:prstGeom>
          <a:blipFill>
            <a:blip r:embed="rId3"/>
            <a:stretch>
              <a:fillRect/>
            </a:stretch>
          </a:blipFill>
        </p:spPr>
      </p:pic>
      <p:sp>
        <p:nvSpPr>
          <p:cNvPr id="3083" name="Rectangle 11"/>
          <p:cNvSpPr>
            <a:spLocks noGrp="1" noChangeArrowheads="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875A3A0A-597A-4622-AABC-7370C6E53494}"/>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A324AA91-9070-4D60-8677-DD1AC9EB5862}"/>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392377496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Gre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CAE91-8C3A-2ABD-9464-6001F94F2AA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FFF987B3-8898-421B-A532-D294DC3777C5}"/>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DE0CB77C-9910-4F9E-B353-28598BE79E28}"/>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15479552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5_Title Slide (Grey)">
    <p:bg>
      <p:bgPr>
        <a:solidFill>
          <a:schemeClr val="bg1"/>
        </a:solidFill>
        <a:effectLst/>
      </p:bgPr>
    </p:bg>
    <p:spTree>
      <p:nvGrpSpPr>
        <p:cNvPr id="1" name=""/>
        <p:cNvGrpSpPr/>
        <p:nvPr/>
      </p:nvGrpSpPr>
      <p:grpSpPr>
        <a:xfrm>
          <a:off x="0" y="0"/>
          <a:ext cx="0" cy="0"/>
          <a:chOff x="0" y="0"/>
          <a:chExt cx="0" cy="0"/>
        </a:xfrm>
      </p:grpSpPr>
      <p:pic>
        <p:nvPicPr>
          <p:cNvPr id="3" name="Picture 2" descr="A modern building set against a blue sky">
            <a:extLst>
              <a:ext uri="{FF2B5EF4-FFF2-40B4-BE49-F238E27FC236}">
                <a16:creationId xmlns:a16="http://schemas.microsoft.com/office/drawing/2014/main" id="{36B63A4D-C328-FB67-294D-3230B551C7C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277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8A1B7730-1FF6-484B-A6F2-874BD0187F2E}"/>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CDED9CC3-E22A-4A05-9BA5-8BB77162E580}"/>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261593709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6_Title Slide (Grey)">
    <p:bg>
      <p:bgPr>
        <a:solidFill>
          <a:schemeClr val="bg1"/>
        </a:solidFill>
        <a:effectLst/>
      </p:bgPr>
    </p:bg>
    <p:spTree>
      <p:nvGrpSpPr>
        <p:cNvPr id="1" name=""/>
        <p:cNvGrpSpPr/>
        <p:nvPr/>
      </p:nvGrpSpPr>
      <p:grpSpPr>
        <a:xfrm>
          <a:off x="0" y="0"/>
          <a:ext cx="0" cy="0"/>
          <a:chOff x="0" y="0"/>
          <a:chExt cx="0" cy="0"/>
        </a:xfrm>
      </p:grpSpPr>
      <p:pic>
        <p:nvPicPr>
          <p:cNvPr id="3" name="Picture 2" descr="A modern building surrounded by grass and trees">
            <a:extLst>
              <a:ext uri="{FF2B5EF4-FFF2-40B4-BE49-F238E27FC236}">
                <a16:creationId xmlns:a16="http://schemas.microsoft.com/office/drawing/2014/main" id="{41616F51-29FC-E6AA-0E43-8C4603ABA6A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0CE51897-ECBC-4BB1-9E86-0A17A1BE211B}"/>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309698D9-3186-40DA-A870-5188A03DE997}"/>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10391022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_Title Slide (Gre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C6160-AC87-48FB-8355-A0A1BB674FB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831" y="467"/>
            <a:ext cx="12190336" cy="6857064"/>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3884672"/>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5013176"/>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20FA314F-6E10-4C01-993C-0186385B6B68}"/>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09E7A4CD-574A-46A4-A5A3-708A33572FE5}"/>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72355688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47D8F-BB0D-4A1A-9DB9-73EB1AEA1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C916625B-841A-497B-A18A-A50ACC4E996B}"/>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87547F7A-0663-4F69-9DFE-979A58CBECCA}"/>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3B2AB33E-4257-42AF-8458-2E1393046C0E}"/>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3" name="Text Placeholder 2">
            <a:extLst>
              <a:ext uri="{FF2B5EF4-FFF2-40B4-BE49-F238E27FC236}">
                <a16:creationId xmlns:a16="http://schemas.microsoft.com/office/drawing/2014/main" id="{27B7C50F-14F3-4DE0-87F4-3F41FDBAEBA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5" name="Text Placeholder 2">
            <a:extLst>
              <a:ext uri="{FF2B5EF4-FFF2-40B4-BE49-F238E27FC236}">
                <a16:creationId xmlns:a16="http://schemas.microsoft.com/office/drawing/2014/main" id="{BE94CCC6-53FB-464C-B3B6-9BA62E1DFCC7}"/>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259864166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B4DA6276-BCA8-4120-BD15-9E92FEC7F4CF}"/>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430BF208-FB72-402B-B4B0-1E0A55871631}"/>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a:t>Click to add subtitle</a:t>
            </a:r>
            <a:endParaRPr lang="en-GB" altLang="en-US" noProof="0"/>
          </a:p>
        </p:txBody>
      </p:sp>
      <p:pic>
        <p:nvPicPr>
          <p:cNvPr id="10" name="Picture 55">
            <a:extLst>
              <a:ext uri="{FF2B5EF4-FFF2-40B4-BE49-F238E27FC236}">
                <a16:creationId xmlns:a16="http://schemas.microsoft.com/office/drawing/2014/main" id="{E457680A-BA1A-44EB-B426-4878C76EAA3B}"/>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3" name="Text Placeholder 2">
            <a:extLst>
              <a:ext uri="{FF2B5EF4-FFF2-40B4-BE49-F238E27FC236}">
                <a16:creationId xmlns:a16="http://schemas.microsoft.com/office/drawing/2014/main" id="{6BAFB4D0-A4CA-494E-9423-66C08F1843F6}"/>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4" name="Text Placeholder 2">
            <a:extLst>
              <a:ext uri="{FF2B5EF4-FFF2-40B4-BE49-F238E27FC236}">
                <a16:creationId xmlns:a16="http://schemas.microsoft.com/office/drawing/2014/main" id="{3D39A383-A66F-4531-9D0E-441DD9FD1E15}"/>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7232053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2CF152B0-0BBC-4B56-BCDB-EAB303EDFD20}"/>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EEB18480-E8DC-4AE7-9351-6435ABBC4F66}"/>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a:t>Click to add subtitle</a:t>
            </a:r>
            <a:endParaRPr lang="en-GB" altLang="en-US" noProof="0"/>
          </a:p>
        </p:txBody>
      </p:sp>
      <p:pic>
        <p:nvPicPr>
          <p:cNvPr id="9" name="Picture 55">
            <a:extLst>
              <a:ext uri="{FF2B5EF4-FFF2-40B4-BE49-F238E27FC236}">
                <a16:creationId xmlns:a16="http://schemas.microsoft.com/office/drawing/2014/main" id="{42A462FC-DEB9-448F-B3E8-6AADDC46831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2" name="Text Placeholder 2">
            <a:extLst>
              <a:ext uri="{FF2B5EF4-FFF2-40B4-BE49-F238E27FC236}">
                <a16:creationId xmlns:a16="http://schemas.microsoft.com/office/drawing/2014/main" id="{D408DB63-612F-4A37-A9D7-ACFF47738173}"/>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86BE2E34-D658-4B1E-9141-0AA814DD67DB}"/>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218050175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2321EA68-5CF3-4C7A-9E13-D33C30F5908C}"/>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546F7D91-3D90-4499-A2B4-FD003CF132EF}"/>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a:t>Click to add subtitle</a:t>
            </a:r>
            <a:endParaRPr lang="en-GB" altLang="en-US" noProof="0"/>
          </a:p>
        </p:txBody>
      </p:sp>
      <p:pic>
        <p:nvPicPr>
          <p:cNvPr id="9" name="Picture 55">
            <a:extLst>
              <a:ext uri="{FF2B5EF4-FFF2-40B4-BE49-F238E27FC236}">
                <a16:creationId xmlns:a16="http://schemas.microsoft.com/office/drawing/2014/main" id="{49764F25-298C-4AFA-A3C0-068331F7AB6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2" name="Text Placeholder 2">
            <a:extLst>
              <a:ext uri="{FF2B5EF4-FFF2-40B4-BE49-F238E27FC236}">
                <a16:creationId xmlns:a16="http://schemas.microsoft.com/office/drawing/2014/main" id="{62E36750-FBC1-4649-9C2B-EAF84867747B}"/>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930DE118-4B1E-49C0-A041-B6F3DC481C26}"/>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3434650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6" cy="6857064"/>
          </a:xfrm>
          <a:prstGeom prst="rect">
            <a:avLst/>
          </a:prstGeom>
        </p:spPr>
      </p:pic>
      <p:sp>
        <p:nvSpPr>
          <p:cNvPr id="9" name="Rectangle 11">
            <a:extLst>
              <a:ext uri="{FF2B5EF4-FFF2-40B4-BE49-F238E27FC236}">
                <a16:creationId xmlns:a16="http://schemas.microsoft.com/office/drawing/2014/main" id="{294372AE-E55A-4868-B42B-3E00FE367941}"/>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10" name="Rectangle 12">
            <a:extLst>
              <a:ext uri="{FF2B5EF4-FFF2-40B4-BE49-F238E27FC236}">
                <a16:creationId xmlns:a16="http://schemas.microsoft.com/office/drawing/2014/main" id="{3C1A8C2A-496B-4CB7-835D-30CB62E97940}"/>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11" name="Picture 55" descr="White version of the University of Reading's logo." title="University of Reading logo">
            <a:extLst>
              <a:ext uri="{FF2B5EF4-FFF2-40B4-BE49-F238E27FC236}">
                <a16:creationId xmlns:a16="http://schemas.microsoft.com/office/drawing/2014/main" id="{7469BA36-0E14-463D-86F6-AA44886F7DAA}"/>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6" name="Text Placeholder 2">
            <a:extLst>
              <a:ext uri="{FF2B5EF4-FFF2-40B4-BE49-F238E27FC236}">
                <a16:creationId xmlns:a16="http://schemas.microsoft.com/office/drawing/2014/main" id="{54818F31-6E9F-4204-B152-1DE0CABBDAAF}"/>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8" name="Text Placeholder 2">
            <a:extLst>
              <a:ext uri="{FF2B5EF4-FFF2-40B4-BE49-F238E27FC236}">
                <a16:creationId xmlns:a16="http://schemas.microsoft.com/office/drawing/2014/main" id="{77BC114E-154E-49F0-B240-D15452D00269}"/>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24128779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7" cy="6857064"/>
          </a:xfrm>
          <a:prstGeom prst="rect">
            <a:avLst/>
          </a:prstGeom>
        </p:spPr>
      </p:pic>
      <p:sp>
        <p:nvSpPr>
          <p:cNvPr id="7" name="Rectangle 11">
            <a:extLst>
              <a:ext uri="{FF2B5EF4-FFF2-40B4-BE49-F238E27FC236}">
                <a16:creationId xmlns:a16="http://schemas.microsoft.com/office/drawing/2014/main" id="{710E720F-79FB-427B-9852-25AE462BAD21}"/>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4B11F66E-E850-415D-BA7C-88DCBF83DD28}"/>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68809A90-C0D1-4108-8F02-56F85AFFCED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206BF354-63D9-4CC6-A801-7E1401F09A29}"/>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8BF257D9-7286-4A12-BB8A-BED51FFD46FF}"/>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36890325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6" cy="6857064"/>
          </a:xfrm>
          <a:prstGeom prst="rect">
            <a:avLst/>
          </a:prstGeom>
        </p:spPr>
      </p:pic>
      <p:sp>
        <p:nvSpPr>
          <p:cNvPr id="7" name="Rectangle 11">
            <a:extLst>
              <a:ext uri="{FF2B5EF4-FFF2-40B4-BE49-F238E27FC236}">
                <a16:creationId xmlns:a16="http://schemas.microsoft.com/office/drawing/2014/main" id="{ED2B8E25-B7C2-4690-BF17-FE87318FB6D8}"/>
              </a:ext>
            </a:extLst>
          </p:cNvPr>
          <p:cNvSpPr>
            <a:spLocks noGrp="1" noChangeArrowheads="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CAFE09EE-31FB-45C3-B934-6D31BCD5F0C8}"/>
              </a:ext>
            </a:extLst>
          </p:cNvPr>
          <p:cNvSpPr>
            <a:spLocks noGrp="1" noChangeArrowheads="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6B51A69C-D97A-4B4B-9BE6-B5C54028015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A18E50AA-5D62-47E9-A680-FD27B8D3B8A7}"/>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F008E9C7-7960-4E67-8276-9E981462BFB8}"/>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421117324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5CA76728-168D-4CF2-A25F-8931119886C4}"/>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E516E834-4019-4AC4-98A7-BE3D43E94741}"/>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C0AC9F51-7D5B-4046-9BBD-2E3953F32B6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44D5B142-18AC-415B-96C4-85D32FBFCC44}"/>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5E20BAFE-FF48-4467-BDA1-FC0F3487B045}"/>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258618834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4408D236-814A-4453-A3C2-D55BA82FECE6}"/>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B8056D91-5363-4620-A6D5-7D6AA297ECE5}"/>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DBA9A8DB-3CA0-4AEF-8584-F46BA8E803C7}"/>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750FF088-5F92-44DC-A02C-D64397CEA99E}"/>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3" name="Text Placeholder 2">
            <a:extLst>
              <a:ext uri="{FF2B5EF4-FFF2-40B4-BE49-F238E27FC236}">
                <a16:creationId xmlns:a16="http://schemas.microsoft.com/office/drawing/2014/main" id="{9C5C5600-E66A-4713-86E2-C3367C6F63D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17418821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C0BDA6B3-64A7-4B40-98A7-192E09CDBFEF}"/>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8" name="Rectangle 12">
            <a:extLst>
              <a:ext uri="{FF2B5EF4-FFF2-40B4-BE49-F238E27FC236}">
                <a16:creationId xmlns:a16="http://schemas.microsoft.com/office/drawing/2014/main" id="{81AF2F91-03D5-4DBB-B2F3-7EFEFBF6A03C}"/>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9" name="Picture 55" descr="White version of the University of Reading's logo." title="University of Reading logo">
            <a:extLst>
              <a:ext uri="{FF2B5EF4-FFF2-40B4-BE49-F238E27FC236}">
                <a16:creationId xmlns:a16="http://schemas.microsoft.com/office/drawing/2014/main" id="{6A87A160-191D-408C-BF49-698AE9B64FD4}"/>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4" name="Text Placeholder 2">
            <a:extLst>
              <a:ext uri="{FF2B5EF4-FFF2-40B4-BE49-F238E27FC236}">
                <a16:creationId xmlns:a16="http://schemas.microsoft.com/office/drawing/2014/main" id="{CD17079E-AB6C-46C8-BB12-CF8F3C5CFC8C}"/>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5" name="Text Placeholder 2">
            <a:extLst>
              <a:ext uri="{FF2B5EF4-FFF2-40B4-BE49-F238E27FC236}">
                <a16:creationId xmlns:a16="http://schemas.microsoft.com/office/drawing/2014/main" id="{7D3CEA99-7DD7-4625-A6B3-2E45DF33000F}"/>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153018019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9130000" cy="5904656"/>
          </a:xfrm>
        </p:spPr>
        <p:txBody>
          <a:bodyPr/>
          <a:lstStyle>
            <a:lvl1pPr>
              <a:buClr>
                <a:schemeClr val="accent1"/>
              </a:buClr>
              <a:defRPr lang="en-US" dirty="0"/>
            </a:lvl1pPr>
            <a:lvl2pPr>
              <a:defRPr lang="en-US" dirty="0"/>
            </a:lvl2pPr>
            <a:lvl3pPr>
              <a:defRPr lang="en-US" dirty="0"/>
            </a:lvl3pPr>
            <a:lvl4pPr>
              <a:defRPr lang="en-US" dirty="0"/>
            </a:lvl4pPr>
            <a:lvl5pPr>
              <a:defRPr lang="en-GB"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a:t>Click to add title on up to two lines</a:t>
            </a:r>
            <a:endParaRPr lang="en-GB"/>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tx1"/>
                </a:solidFill>
              </a:defRPr>
            </a:lvl1pPr>
          </a:lstStyle>
          <a:p>
            <a:r>
              <a:rPr lang="en-US"/>
              <a:t>Click to add title on up to two lines</a:t>
            </a:r>
            <a:endParaRPr lang="en-GB"/>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a:t>Click to add title</a:t>
            </a:r>
            <a:endParaRPr lang="en-GB"/>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1"/>
                </a:solidFill>
              </a:defRPr>
            </a:lvl1pPr>
          </a:lstStyle>
          <a:p>
            <a:r>
              <a:rPr lang="en-US"/>
              <a:t>Click to add title</a:t>
            </a:r>
            <a:endParaRPr lang="en-GB"/>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bg1"/>
              </a:solidFill>
              <a:effectLst/>
              <a:latin typeface="+mn-lt"/>
            </a:endParaRPr>
          </a:p>
        </p:txBody>
      </p:sp>
      <p:sp>
        <p:nvSpPr>
          <p:cNvPr id="14" name="Title 1"/>
          <p:cNvSpPr>
            <a:spLocks noGrp="1"/>
          </p:cNvSpPr>
          <p:nvPr>
            <p:ph type="title" hasCustomPrompt="1"/>
          </p:nvPr>
        </p:nvSpPr>
        <p:spPr>
          <a:xfrm>
            <a:off x="335361" y="188640"/>
            <a:ext cx="9361039" cy="955498"/>
          </a:xfrm>
        </p:spPr>
        <p:txBody>
          <a:bodyPr wrap="square" anchor="b" anchorCtr="0"/>
          <a:lstStyle>
            <a:lvl1pPr>
              <a:lnSpc>
                <a:spcPct val="80000"/>
              </a:lnSpc>
              <a:defRPr sz="3600" cap="none" baseline="0">
                <a:solidFill>
                  <a:schemeClr val="tx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ontent and 1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7C9C-ADEF-283A-E50F-9E3BB919751B}"/>
              </a:ext>
            </a:extLst>
          </p:cNvPr>
          <p:cNvSpPr txBox="1">
            <a:spLocks noGrp="1"/>
          </p:cNvSpPr>
          <p:nvPr>
            <p:ph type="title"/>
          </p:nvPr>
        </p:nvSpPr>
        <p:spPr>
          <a:xfrm>
            <a:off x="690287" y="1053953"/>
            <a:ext cx="4990077" cy="1301320"/>
          </a:xfrm>
          <a:prstGeom prst="rect">
            <a:avLst/>
          </a:prstGeom>
        </p:spPr>
        <p:txBody>
          <a:bodyPr anchor="b">
            <a:noAutofit/>
          </a:bodyPr>
          <a:lstStyle>
            <a:lvl1pPr>
              <a:defRPr sz="4800"/>
            </a:lvl1pPr>
          </a:lstStyle>
          <a:p>
            <a:pPr lvl="0"/>
            <a:r>
              <a:rPr lang="en-US"/>
              <a:t>Click to edit Master title style</a:t>
            </a:r>
          </a:p>
        </p:txBody>
      </p:sp>
      <p:sp>
        <p:nvSpPr>
          <p:cNvPr id="7" name="Text Placeholder 2">
            <a:extLst>
              <a:ext uri="{FF2B5EF4-FFF2-40B4-BE49-F238E27FC236}">
                <a16:creationId xmlns:a16="http://schemas.microsoft.com/office/drawing/2014/main" id="{6EDEF3D2-C44F-367C-A67D-6B744B1DEDD6}"/>
              </a:ext>
            </a:extLst>
          </p:cNvPr>
          <p:cNvSpPr txBox="1">
            <a:spLocks noGrp="1"/>
          </p:cNvSpPr>
          <p:nvPr>
            <p:ph idx="1" hasCustomPrompt="1"/>
          </p:nvPr>
        </p:nvSpPr>
        <p:spPr>
          <a:xfrm>
            <a:off x="698914" y="3186545"/>
            <a:ext cx="4990077" cy="3029528"/>
          </a:xfrm>
          <a:prstGeom prst="rect">
            <a:avLst/>
          </a:prstGeom>
          <a:noFill/>
          <a:ln>
            <a:noFill/>
          </a:ln>
        </p:spPr>
        <p:txBody>
          <a:bodyPr vert="horz" wrap="square" lIns="91440" tIns="45720" rIns="91440" bIns="45720" anchor="t" anchorCtr="0" compatLnSpc="1">
            <a:normAutofit/>
          </a:bodyPr>
          <a:lstStyle>
            <a:lvl1pPr marL="285750" indent="-285750">
              <a:buClr>
                <a:srgbClr val="3A79A6"/>
              </a:buClr>
              <a:buFont typeface="Arial" panose="020B0604020202020204" pitchFamily="34" charset="0"/>
              <a:buChar char="•"/>
              <a:defRPr/>
            </a:lvl1pPr>
            <a:lvl2pPr marL="742950" indent="-285750">
              <a:buClr>
                <a:srgbClr val="3A79A6"/>
              </a:buClr>
              <a:buFont typeface="Arial" panose="020B0604020202020204" pitchFamily="34" charset="0"/>
              <a:buChar char="•"/>
              <a:defRPr/>
            </a:lvl2pPr>
            <a:lvl3pPr marL="1200150" indent="-285750" algn="l">
              <a:buClr>
                <a:srgbClr val="3A79A6"/>
              </a:buClr>
              <a:buFont typeface="Arial" panose="020B0604020202020204" pitchFamily="34" charset="0"/>
              <a:buChar char="•"/>
              <a:defRPr/>
            </a:lvl3pPr>
            <a:lvl4pPr marL="1657350" indent="-285750" algn="l">
              <a:buClr>
                <a:srgbClr val="3A79A6"/>
              </a:buClr>
              <a:buFont typeface="Arial" panose="020B0604020202020204" pitchFamily="34" charset="0"/>
              <a:buChar char="•"/>
              <a:defRPr/>
            </a:lvl4pPr>
            <a:lvl5pPr marL="2114550" indent="-285750" algn="l">
              <a:buClr>
                <a:srgbClr val="3A79A6"/>
              </a:buClr>
              <a:buFont typeface="Arial" panose="020B0604020202020204" pitchFamily="34" charset="0"/>
              <a:buChar char="•"/>
              <a:defRPr/>
            </a:lvl5pPr>
          </a:lstStyle>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93096F9-1959-02D1-B724-C8580A422948}"/>
              </a:ext>
            </a:extLst>
          </p:cNvPr>
          <p:cNvSpPr>
            <a:spLocks noGrp="1"/>
          </p:cNvSpPr>
          <p:nvPr>
            <p:ph type="pic" sz="quarter" idx="10"/>
          </p:nvPr>
        </p:nvSpPr>
        <p:spPr>
          <a:xfrm>
            <a:off x="6096001" y="0"/>
            <a:ext cx="6096000" cy="6857999"/>
          </a:xfrm>
          <a:prstGeom prst="rect">
            <a:avLst/>
          </a:prstGeom>
          <a:solidFill>
            <a:schemeClr val="bg2"/>
          </a:solidFill>
        </p:spPr>
        <p:txBody>
          <a:bodyPr/>
          <a:lstStyle>
            <a:lvl1pPr marL="0" indent="0">
              <a:buFontTx/>
              <a:buNone/>
              <a:defRPr/>
            </a:lvl1pPr>
          </a:lstStyle>
          <a:p>
            <a:endParaRPr lang="zh-TW" altLang="en-US"/>
          </a:p>
        </p:txBody>
      </p:sp>
      <p:sp>
        <p:nvSpPr>
          <p:cNvPr id="17" name="Text Placeholder 16">
            <a:extLst>
              <a:ext uri="{FF2B5EF4-FFF2-40B4-BE49-F238E27FC236}">
                <a16:creationId xmlns:a16="http://schemas.microsoft.com/office/drawing/2014/main" id="{7900CE6D-D127-6D60-A33D-6BEA03694CF8}"/>
              </a:ext>
            </a:extLst>
          </p:cNvPr>
          <p:cNvSpPr>
            <a:spLocks noGrp="1"/>
          </p:cNvSpPr>
          <p:nvPr>
            <p:ph type="body" sz="quarter" idx="11"/>
          </p:nvPr>
        </p:nvSpPr>
        <p:spPr>
          <a:xfrm>
            <a:off x="690113" y="2492375"/>
            <a:ext cx="5012187" cy="484188"/>
          </a:xfrm>
          <a:prstGeom prst="rect">
            <a:avLst/>
          </a:prstGeom>
        </p:spPr>
        <p:txBody>
          <a:bodyPr/>
          <a:lstStyle>
            <a:lvl1pPr marL="0" indent="0">
              <a:buFontTx/>
              <a:buNone/>
              <a:defRPr>
                <a:solidFill>
                  <a:srgbClr val="3A79A6"/>
                </a:solidFill>
              </a:defRPr>
            </a:lvl1pPr>
            <a:lvl2pPr marL="457200" indent="0">
              <a:buFontTx/>
              <a:buNone/>
              <a:defRPr>
                <a:solidFill>
                  <a:srgbClr val="3A79A6"/>
                </a:solidFill>
              </a:defRPr>
            </a:lvl2pPr>
            <a:lvl3pPr marL="914400" indent="0">
              <a:buFontTx/>
              <a:buNone/>
              <a:defRPr>
                <a:solidFill>
                  <a:srgbClr val="3A79A6"/>
                </a:solidFill>
              </a:defRPr>
            </a:lvl3pPr>
            <a:lvl4pPr marL="1371600" indent="0">
              <a:buFontTx/>
              <a:buNone/>
              <a:defRPr>
                <a:solidFill>
                  <a:srgbClr val="3A79A6"/>
                </a:solidFill>
              </a:defRPr>
            </a:lvl4pPr>
            <a:lvl5pPr marL="1828800" indent="0">
              <a:buFontTx/>
              <a:buNone/>
              <a:defRPr>
                <a:solidFill>
                  <a:srgbClr val="3A79A6"/>
                </a:solidFill>
              </a:defRPr>
            </a:lvl5pPr>
          </a:lstStyle>
          <a:p>
            <a:pPr lvl="0"/>
            <a:r>
              <a:rPr lang="en-US" altLang="zh-TW"/>
              <a:t>Click to edit Master text styles</a:t>
            </a:r>
          </a:p>
        </p:txBody>
      </p:sp>
    </p:spTree>
    <p:extLst>
      <p:ext uri="{BB962C8B-B14F-4D97-AF65-F5344CB8AC3E}">
        <p14:creationId xmlns:p14="http://schemas.microsoft.com/office/powerpoint/2010/main" val="86706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EF3D6"/>
        </a:solidFill>
        <a:effectLst/>
      </p:bgPr>
    </p:bg>
    <p:spTree>
      <p:nvGrpSpPr>
        <p:cNvPr id="1" name=""/>
        <p:cNvGrpSpPr/>
        <p:nvPr/>
      </p:nvGrpSpPr>
      <p:grpSpPr>
        <a:xfrm>
          <a:off x="0" y="0"/>
          <a:ext cx="0" cy="0"/>
          <a:chOff x="0" y="0"/>
          <a:chExt cx="0" cy="0"/>
        </a:xfrm>
      </p:grpSpPr>
      <p:pic>
        <p:nvPicPr>
          <p:cNvPr id="3" name="Picture 2" descr="Icon of a speaker with a red line through it, indicating no sound.">
            <a:extLst>
              <a:ext uri="{FF2B5EF4-FFF2-40B4-BE49-F238E27FC236}">
                <a16:creationId xmlns:a16="http://schemas.microsoft.com/office/drawing/2014/main" id="{B111041B-05CA-4826-9D3A-2D821A733B20}"/>
              </a:ext>
            </a:extLst>
          </p:cNvPr>
          <p:cNvPicPr>
            <a:picLocks noChangeAspect="1"/>
          </p:cNvPicPr>
          <p:nvPr userDrawn="1"/>
        </p:nvPicPr>
        <p:blipFill>
          <a:blip r:embed="rId2">
            <a:clrChange>
              <a:clrFrom>
                <a:srgbClr val="FCE6AB"/>
              </a:clrFrom>
              <a:clrTo>
                <a:srgbClr val="FCE6AB">
                  <a:alpha val="0"/>
                </a:srgbClr>
              </a:clrTo>
            </a:clrChange>
          </a:blip>
          <a:stretch>
            <a:fillRect/>
          </a:stretch>
        </p:blipFill>
        <p:spPr>
          <a:xfrm>
            <a:off x="554930" y="4349026"/>
            <a:ext cx="1364171" cy="1364171"/>
          </a:xfrm>
          <a:prstGeom prst="rect">
            <a:avLst/>
          </a:prstGeom>
        </p:spPr>
      </p:pic>
      <p:sp>
        <p:nvSpPr>
          <p:cNvPr id="9" name="Content Placeholder 2">
            <a:extLst>
              <a:ext uri="{FF2B5EF4-FFF2-40B4-BE49-F238E27FC236}">
                <a16:creationId xmlns:a16="http://schemas.microsoft.com/office/drawing/2014/main" id="{1D6B014F-DDD0-43D3-9BF1-511F576ADF0F}"/>
              </a:ext>
            </a:extLst>
          </p:cNvPr>
          <p:cNvSpPr>
            <a:spLocks noGrp="1"/>
          </p:cNvSpPr>
          <p:nvPr>
            <p:ph idx="1" hasCustomPrompt="1"/>
          </p:nvPr>
        </p:nvSpPr>
        <p:spPr>
          <a:xfrm>
            <a:off x="2495600" y="2565344"/>
            <a:ext cx="8678752" cy="3960000"/>
          </a:xfrm>
        </p:spPr>
        <p:txBody>
          <a:bodyPr/>
          <a:lstStyle>
            <a:lvl1pPr marL="0" indent="0">
              <a:spcBef>
                <a:spcPts val="0"/>
              </a:spcBef>
              <a:buClr>
                <a:schemeClr val="accent1"/>
              </a:buClr>
              <a:buNone/>
              <a:defRPr/>
            </a:lvl1pPr>
          </a:lstStyle>
          <a:p>
            <a:r>
              <a:rPr lang="en-GB"/>
              <a:t>In the event of an emergency evacuation, </a:t>
            </a:r>
            <a:br>
              <a:rPr lang="en-GB"/>
            </a:br>
            <a:r>
              <a:rPr lang="en-GB"/>
              <a:t>please follow signs to the emergency exits</a:t>
            </a:r>
          </a:p>
          <a:p>
            <a:endParaRPr lang="en-GB"/>
          </a:p>
          <a:p>
            <a:r>
              <a:rPr lang="en-GB"/>
              <a:t>The assembly point is at the front of the building</a:t>
            </a:r>
          </a:p>
          <a:p>
            <a:endParaRPr lang="en-GB"/>
          </a:p>
          <a:p>
            <a:endParaRPr lang="en-GB"/>
          </a:p>
          <a:p>
            <a:r>
              <a:rPr lang="en-GB"/>
              <a:t>Please keep mobile phones on silent</a:t>
            </a:r>
          </a:p>
        </p:txBody>
      </p:sp>
      <p:pic>
        <p:nvPicPr>
          <p:cNvPr id="10" name="Graphic 9" descr="Icon of person exiting a building.">
            <a:extLst>
              <a:ext uri="{FF2B5EF4-FFF2-40B4-BE49-F238E27FC236}">
                <a16:creationId xmlns:a16="http://schemas.microsoft.com/office/drawing/2014/main" id="{9457342F-77E6-43B7-AB7C-2132198D93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1477" y="2633249"/>
            <a:ext cx="1428750" cy="1428750"/>
          </a:xfrm>
          <a:prstGeom prst="rect">
            <a:avLst/>
          </a:prstGeom>
        </p:spPr>
      </p:pic>
      <p:sp>
        <p:nvSpPr>
          <p:cNvPr id="13" name="Title 1">
            <a:extLst>
              <a:ext uri="{FF2B5EF4-FFF2-40B4-BE49-F238E27FC236}">
                <a16:creationId xmlns:a16="http://schemas.microsoft.com/office/drawing/2014/main" id="{0C5AD30B-7BEE-4CD0-B449-D99079B54A70}"/>
              </a:ext>
            </a:extLst>
          </p:cNvPr>
          <p:cNvSpPr>
            <a:spLocks noGrp="1"/>
          </p:cNvSpPr>
          <p:nvPr>
            <p:ph type="title" hasCustomPrompt="1"/>
          </p:nvPr>
        </p:nvSpPr>
        <p:spPr>
          <a:xfrm>
            <a:off x="566400" y="1342840"/>
            <a:ext cx="10570160" cy="828000"/>
          </a:xfrm>
        </p:spPr>
        <p:txBody>
          <a:bodyPr/>
          <a:lstStyle>
            <a:lvl1pPr>
              <a:defRPr/>
            </a:lvl1pPr>
          </a:lstStyle>
          <a:p>
            <a:r>
              <a:rPr lang="en-US"/>
              <a:t>Health and safety information</a:t>
            </a:r>
            <a:endParaRPr lang="en-GB"/>
          </a:p>
        </p:txBody>
      </p:sp>
    </p:spTree>
    <p:extLst>
      <p:ext uri="{BB962C8B-B14F-4D97-AF65-F5344CB8AC3E}">
        <p14:creationId xmlns:p14="http://schemas.microsoft.com/office/powerpoint/2010/main" val="29742950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EF3D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0714176" cy="828000"/>
          </a:xfrm>
        </p:spPr>
        <p:txBody>
          <a:bodyPr/>
          <a:lstStyle>
            <a:lvl1pPr>
              <a:defRPr cap="none"/>
            </a:lvl1pPr>
          </a:lstStyle>
          <a:p>
            <a:r>
              <a:rPr lang="en-US"/>
              <a:t>Click to add title</a:t>
            </a:r>
            <a:endParaRPr lang="en-GB"/>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EF3D6"/>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a:t>Click to add title</a:t>
            </a:r>
            <a:endParaRPr lang="en-GB"/>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EF3D6"/>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9057992" cy="5904656"/>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Image and subtitle (Off-white)">
    <p:bg>
      <p:bgPr>
        <a:solidFill>
          <a:srgbClr val="FEF3D6"/>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no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a:t>Click to add title</a:t>
            </a:r>
            <a:endParaRPr lang="en-GB"/>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Image and sidebar (off-white)">
    <p:bg>
      <p:bgPr>
        <a:solidFill>
          <a:srgbClr val="FEF3D6"/>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noFill/>
          <a:ln>
            <a:noFill/>
          </a:ln>
        </p:spPr>
        <p:txBody>
          <a:bodyPr/>
          <a:lstStyle>
            <a:lvl1pPr>
              <a:buClrTx/>
              <a:defRPr/>
            </a:lvl1pPr>
          </a:lstStyle>
          <a:p>
            <a:r>
              <a:rPr lang="en-US"/>
              <a:t>Click icon to add picture</a:t>
            </a:r>
            <a:endParaRPr lang="en-GB"/>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a:t>Click to add title</a:t>
            </a:r>
            <a:endParaRPr lang="en-GB"/>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EF3D6"/>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35361" y="188640"/>
            <a:ext cx="9361040" cy="955498"/>
          </a:xfrm>
        </p:spPr>
        <p:txBody>
          <a:bodyPr wrap="square" anchor="b" anchorCtr="0"/>
          <a:lstStyle>
            <a:lvl1pPr>
              <a:lnSpc>
                <a:spcPct val="80000"/>
              </a:lnSpc>
              <a:defRPr sz="3600" cap="none" baseline="0">
                <a:solidFill>
                  <a:schemeClr val="tx2"/>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4EF437-B80A-46FE-9D28-9F380F97F65B}"/>
              </a:ext>
            </a:extLst>
          </p:cNvPr>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pic>
        <p:nvPicPr>
          <p:cNvPr id="3" name="Picture 2" descr="Icon of a speaker with a red line through it, indicating no sound.">
            <a:extLst>
              <a:ext uri="{FF2B5EF4-FFF2-40B4-BE49-F238E27FC236}">
                <a16:creationId xmlns:a16="http://schemas.microsoft.com/office/drawing/2014/main" id="{946F1568-F496-4491-BA5E-0E307C4C7E62}"/>
              </a:ext>
            </a:extLst>
          </p:cNvPr>
          <p:cNvPicPr>
            <a:picLocks noChangeAspect="1"/>
          </p:cNvPicPr>
          <p:nvPr userDrawn="1"/>
        </p:nvPicPr>
        <p:blipFill>
          <a:blip r:embed="rId2"/>
          <a:stretch>
            <a:fillRect/>
          </a:stretch>
        </p:blipFill>
        <p:spPr>
          <a:xfrm>
            <a:off x="542860" y="4331437"/>
            <a:ext cx="1364171" cy="1364171"/>
          </a:xfrm>
          <a:prstGeom prst="rect">
            <a:avLst/>
          </a:prstGeom>
        </p:spPr>
      </p:pic>
      <p:sp>
        <p:nvSpPr>
          <p:cNvPr id="2" name="Title 1">
            <a:extLst>
              <a:ext uri="{FF2B5EF4-FFF2-40B4-BE49-F238E27FC236}">
                <a16:creationId xmlns:a16="http://schemas.microsoft.com/office/drawing/2014/main" id="{B7946C6C-E095-4A9C-9FAC-07B34732682A}"/>
              </a:ext>
            </a:extLst>
          </p:cNvPr>
          <p:cNvSpPr>
            <a:spLocks noGrp="1"/>
          </p:cNvSpPr>
          <p:nvPr>
            <p:ph type="title" hasCustomPrompt="1"/>
          </p:nvPr>
        </p:nvSpPr>
        <p:spPr/>
        <p:txBody>
          <a:bodyPr/>
          <a:lstStyle>
            <a:lvl1pPr>
              <a:defRPr>
                <a:solidFill>
                  <a:schemeClr val="bg1"/>
                </a:solidFill>
              </a:defRPr>
            </a:lvl1pPr>
          </a:lstStyle>
          <a:p>
            <a:r>
              <a:rPr lang="en-US"/>
              <a:t>Health and safety information</a:t>
            </a:r>
            <a:endParaRPr lang="en-GB"/>
          </a:p>
        </p:txBody>
      </p:sp>
      <p:sp>
        <p:nvSpPr>
          <p:cNvPr id="4" name="Content Placeholder 2">
            <a:extLst>
              <a:ext uri="{FF2B5EF4-FFF2-40B4-BE49-F238E27FC236}">
                <a16:creationId xmlns:a16="http://schemas.microsoft.com/office/drawing/2014/main" id="{6F98D71F-4B9C-48FE-9868-25EE66D2EEFA}"/>
              </a:ext>
            </a:extLst>
          </p:cNvPr>
          <p:cNvSpPr>
            <a:spLocks noGrp="1"/>
          </p:cNvSpPr>
          <p:nvPr>
            <p:ph idx="1" hasCustomPrompt="1"/>
          </p:nvPr>
        </p:nvSpPr>
        <p:spPr>
          <a:xfrm>
            <a:off x="2495600" y="2565344"/>
            <a:ext cx="8678752" cy="3960000"/>
          </a:xfrm>
        </p:spPr>
        <p:txBody>
          <a:bodyPr/>
          <a:lstStyle>
            <a:lvl1pPr marL="0" indent="0">
              <a:spcBef>
                <a:spcPts val="0"/>
              </a:spcBef>
              <a:buClr>
                <a:schemeClr val="accent1"/>
              </a:buClr>
              <a:buNone/>
              <a:defRPr>
                <a:solidFill>
                  <a:schemeClr val="bg1"/>
                </a:solidFill>
              </a:defRPr>
            </a:lvl1pPr>
          </a:lstStyle>
          <a:p>
            <a:r>
              <a:rPr lang="en-GB"/>
              <a:t>In the event of an emergency evacuation, </a:t>
            </a:r>
            <a:br>
              <a:rPr lang="en-GB"/>
            </a:br>
            <a:r>
              <a:rPr lang="en-GB"/>
              <a:t>please follow signs to the emergency exits</a:t>
            </a:r>
          </a:p>
          <a:p>
            <a:endParaRPr lang="en-GB"/>
          </a:p>
          <a:p>
            <a:r>
              <a:rPr lang="en-GB"/>
              <a:t>The assembly point is at the front of the building</a:t>
            </a:r>
          </a:p>
          <a:p>
            <a:endParaRPr lang="en-GB"/>
          </a:p>
          <a:p>
            <a:endParaRPr lang="en-GB"/>
          </a:p>
          <a:p>
            <a:r>
              <a:rPr lang="en-GB"/>
              <a:t>Please keep mobile phones on silent</a:t>
            </a:r>
          </a:p>
        </p:txBody>
      </p:sp>
      <p:pic>
        <p:nvPicPr>
          <p:cNvPr id="6" name="Graphic 5" descr="Icon of person exiting a building.">
            <a:extLst>
              <a:ext uri="{FF2B5EF4-FFF2-40B4-BE49-F238E27FC236}">
                <a16:creationId xmlns:a16="http://schemas.microsoft.com/office/drawing/2014/main" id="{01970FDD-7EF9-401F-A609-1D87C03559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1477" y="2633249"/>
            <a:ext cx="1428750" cy="1428750"/>
          </a:xfrm>
          <a:prstGeom prst="rect">
            <a:avLst/>
          </a:prstGeom>
        </p:spPr>
      </p:pic>
      <p:pic>
        <p:nvPicPr>
          <p:cNvPr id="9" name="Picture 55" descr="White version of the University of Reading's logo." title="University of Reading logo">
            <a:extLst>
              <a:ext uri="{FF2B5EF4-FFF2-40B4-BE49-F238E27FC236}">
                <a16:creationId xmlns:a16="http://schemas.microsoft.com/office/drawing/2014/main" id="{4F5BFD14-BD4E-C397-AA51-7B0E4BE3438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9830531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7_Title Slide (Grey)">
    <p:bg>
      <p:bgPr>
        <a:solidFill>
          <a:schemeClr val="bg1"/>
        </a:solidFill>
        <a:effectLst/>
      </p:bgPr>
    </p:bg>
    <p:spTree>
      <p:nvGrpSpPr>
        <p:cNvPr id="1" name=""/>
        <p:cNvGrpSpPr/>
        <p:nvPr/>
      </p:nvGrpSpPr>
      <p:grpSpPr>
        <a:xfrm>
          <a:off x="0" y="0"/>
          <a:ext cx="0" cy="0"/>
          <a:chOff x="0" y="0"/>
          <a:chExt cx="0" cy="0"/>
        </a:xfrm>
      </p:grpSpPr>
      <p:pic>
        <p:nvPicPr>
          <p:cNvPr id="3" name="Picture 2" descr="The white cliffs of Dover with the Climate Stripes projected onto them">
            <a:extLst>
              <a:ext uri="{FF2B5EF4-FFF2-40B4-BE49-F238E27FC236}">
                <a16:creationId xmlns:a16="http://schemas.microsoft.com/office/drawing/2014/main" id="{E5E1017F-AA67-215E-6F88-C39DA5DD772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3B8FDA2B-7A67-4646-8BB8-7A47E0726DB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9733F059-F124-4134-BB13-961092B8F60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309357176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userDrawn="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A249C694-B15D-4433-9ACA-7613D548E7E4}"/>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CF4B02E0-65D0-48F9-9361-E21BC5E82D0B}"/>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Title Slide (Grey)">
    <p:bg>
      <p:bgPr>
        <a:solidFill>
          <a:schemeClr val="bg1"/>
        </a:solidFill>
        <a:effectLst/>
      </p:bgPr>
    </p:bg>
    <p:spTree>
      <p:nvGrpSpPr>
        <p:cNvPr id="1" name=""/>
        <p:cNvGrpSpPr/>
        <p:nvPr/>
      </p:nvGrpSpPr>
      <p:grpSpPr>
        <a:xfrm>
          <a:off x="0" y="0"/>
          <a:ext cx="0" cy="0"/>
          <a:chOff x="0" y="0"/>
          <a:chExt cx="0" cy="0"/>
        </a:xfrm>
      </p:grpSpPr>
      <p:pic>
        <p:nvPicPr>
          <p:cNvPr id="4" name="Picture 3" descr="A modern building at dusk">
            <a:extLst>
              <a:ext uri="{FF2B5EF4-FFF2-40B4-BE49-F238E27FC236}">
                <a16:creationId xmlns:a16="http://schemas.microsoft.com/office/drawing/2014/main" id="{5C1EFAB9-BA63-17A6-07C9-BCE24E534B3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930" y="6609"/>
            <a:ext cx="12189070" cy="6856352"/>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a:t>Click to add subtitle</a:t>
            </a:r>
            <a:endParaRPr lang="en-GB" altLang="en-US" noProof="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3B8FDA2B-7A67-4646-8BB8-7A47E0726DB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a:t>Speaker</a:t>
            </a:r>
          </a:p>
          <a:p>
            <a:pPr lvl="0"/>
            <a:r>
              <a:rPr lang="en-US"/>
              <a:t>Role</a:t>
            </a:r>
          </a:p>
        </p:txBody>
      </p:sp>
      <p:sp>
        <p:nvSpPr>
          <p:cNvPr id="11" name="Text Placeholder 2">
            <a:extLst>
              <a:ext uri="{FF2B5EF4-FFF2-40B4-BE49-F238E27FC236}">
                <a16:creationId xmlns:a16="http://schemas.microsoft.com/office/drawing/2014/main" id="{9733F059-F124-4134-BB13-961092B8F60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a:t>Event</a:t>
            </a:r>
          </a:p>
          <a:p>
            <a:pPr lvl="0"/>
            <a:r>
              <a:rPr lang="en-US"/>
              <a:t>Date</a:t>
            </a:r>
          </a:p>
        </p:txBody>
      </p:sp>
    </p:spTree>
    <p:extLst>
      <p:ext uri="{BB962C8B-B14F-4D97-AF65-F5344CB8AC3E}">
        <p14:creationId xmlns:p14="http://schemas.microsoft.com/office/powerpoint/2010/main" val="19965047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add title</a:t>
            </a:r>
            <a:endParaRPr lang="en-GB" altLang="en-US"/>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Tree>
  </p:cSld>
  <p:clrMap bg1="lt1" tx1="dk1" bg2="lt2" tx2="dk2" accent1="accent1" accent2="accent2" accent3="accent3" accent4="accent4" accent5="accent5" accent6="accent6" hlink="hlink" folHlink="folHlink"/>
  <p:sldLayoutIdLst>
    <p:sldLayoutId id="2147483756" r:id="rId1"/>
    <p:sldLayoutId id="2147483699" r:id="rId2"/>
    <p:sldLayoutId id="2147483697" r:id="rId3"/>
    <p:sldLayoutId id="2147483757" r:id="rId4"/>
    <p:sldLayoutId id="2147483698" r:id="rId5"/>
    <p:sldLayoutId id="2147483700" r:id="rId6"/>
    <p:sldLayoutId id="2147483759" r:id="rId7"/>
    <p:sldLayoutId id="2147483705" r:id="rId8"/>
    <p:sldLayoutId id="2147483717" r:id="rId9"/>
    <p:sldLayoutId id="2147483747" r:id="rId10"/>
    <p:sldLayoutId id="2147483718" r:id="rId11"/>
    <p:sldLayoutId id="2147483748" r:id="rId12"/>
    <p:sldLayoutId id="2147483749" r:id="rId13"/>
    <p:sldLayoutId id="2147483719" r:id="rId14"/>
    <p:sldLayoutId id="2147483721" r:id="rId15"/>
    <p:sldLayoutId id="2147483722" r:id="rId16"/>
    <p:sldLayoutId id="2147483750" r:id="rId17"/>
    <p:sldLayoutId id="2147483751" r:id="rId18"/>
    <p:sldLayoutId id="2147483752" r:id="rId19"/>
    <p:sldLayoutId id="2147483746" r:id="rId20"/>
    <p:sldLayoutId id="2147483753" r:id="rId21"/>
    <p:sldLayoutId id="2147483720" r:id="rId22"/>
    <p:sldLayoutId id="2147483754" r:id="rId23"/>
    <p:sldLayoutId id="2147483755" r:id="rId24"/>
    <p:sldLayoutId id="2147483701" r:id="rId25"/>
    <p:sldLayoutId id="2147483713" r:id="rId26"/>
    <p:sldLayoutId id="2147483709" r:id="rId27"/>
    <p:sldLayoutId id="2147483711" r:id="rId28"/>
    <p:sldLayoutId id="2147483712" r:id="rId29"/>
    <p:sldLayoutId id="2147483715" r:id="rId30"/>
    <p:sldLayoutId id="2147483716" r:id="rId31"/>
    <p:sldLayoutId id="2147483760" r:id="rId32"/>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EF3D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t>Click to add title</a:t>
            </a:r>
            <a:endParaRPr lang="en-GB" altLang="en-US"/>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53" descr="Device-black">
            <a:extLst>
              <a:ext uri="{FF2B5EF4-FFF2-40B4-BE49-F238E27FC236}">
                <a16:creationId xmlns:a16="http://schemas.microsoft.com/office/drawing/2014/main" id="{558E0C27-60EA-D1C1-A133-430B7467476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58" r:id="rId1"/>
    <p:sldLayoutId id="2147483724" r:id="rId2"/>
    <p:sldLayoutId id="2147483725"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hyperlink" Target="https://libguides.reading.ac.uk/citing-references/styles-in-use" TargetMode="External"/><Relationship Id="rId3" Type="http://schemas.openxmlformats.org/officeDocument/2006/relationships/hyperlink" Target="https://sites.reading.ac.uk/tel-support-students/turnitin-draft-coach-similarity-checking-before-submission/" TargetMode="External"/><Relationship Id="rId7" Type="http://schemas.openxmlformats.org/officeDocument/2006/relationships/hyperlink" Target="https://libguides.reading.ac.uk/citing-references"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hyperlink" Target="https://libguides.reading.ac.uk/writing/grammar" TargetMode="External"/><Relationship Id="rId5" Type="http://schemas.openxmlformats.org/officeDocument/2006/relationships/hyperlink" Target="https://libguides.reading.ac.uk/writing" TargetMode="External"/><Relationship Id="rId10" Type="http://schemas.openxmlformats.org/officeDocument/2006/relationships/hyperlink" Target="https://www.reading.ac.uk/library/study-advice/appointments/request-a-one-to-one-meeting" TargetMode="External"/><Relationship Id="rId4" Type="http://schemas.openxmlformats.org/officeDocument/2006/relationships/hyperlink" Target="https://sites.reading.ac.uk/tel-support-students/turnitin-lti-how-to-view-and-interpret-and-similarity-report/" TargetMode="External"/><Relationship Id="rId9" Type="http://schemas.openxmlformats.org/officeDocument/2006/relationships/hyperlink" Target="https://www.reading.ac.uk/library/contacts-support/staff-lists/academic-liaison-librari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9BD60-8975-4E91-996B-CC7FFEC8642D}"/>
              </a:ext>
            </a:extLst>
          </p:cNvPr>
          <p:cNvSpPr>
            <a:spLocks noGrp="1" noRot="1" noMove="1" noResize="1" noEditPoints="1" noAdjustHandles="1" noChangeArrowheads="1" noChangeShapeType="1"/>
          </p:cNvSpPr>
          <p:nvPr>
            <p:ph type="ctrTitle"/>
          </p:nvPr>
        </p:nvSpPr>
        <p:spPr>
          <a:xfrm>
            <a:off x="479376" y="2516520"/>
            <a:ext cx="11040000" cy="919800"/>
          </a:xfrm>
        </p:spPr>
        <p:txBody>
          <a:bodyPr/>
          <a:lstStyle/>
          <a:p>
            <a:r>
              <a:rPr lang="en-GB">
                <a:latin typeface="Arial Bold"/>
                <a:cs typeface="Arial Bold"/>
              </a:rPr>
              <a:t>Turnitin Draft Coach</a:t>
            </a:r>
            <a:endParaRPr lang="en-GB"/>
          </a:p>
        </p:txBody>
      </p:sp>
      <p:sp>
        <p:nvSpPr>
          <p:cNvPr id="7" name="Subtitle 6">
            <a:extLst>
              <a:ext uri="{FF2B5EF4-FFF2-40B4-BE49-F238E27FC236}">
                <a16:creationId xmlns:a16="http://schemas.microsoft.com/office/drawing/2014/main" id="{2785319E-6712-46FA-BC7A-B00C879D7BC6}"/>
              </a:ext>
            </a:extLst>
          </p:cNvPr>
          <p:cNvSpPr>
            <a:spLocks noGrp="1" noRot="1" noMove="1" noResize="1" noEditPoints="1" noAdjustHandles="1" noChangeArrowheads="1" noChangeShapeType="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C0092BD2-47D5-4EEE-BBD3-44E907B20624}"/>
              </a:ext>
            </a:extLst>
          </p:cNvPr>
          <p:cNvSpPr>
            <a:spLocks noGrp="1" noRot="1" noMove="1" noResize="1" noEditPoints="1" noAdjustHandles="1" noChangeArrowheads="1" noChangeShapeType="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6A16C038-8C6F-4464-8090-BB3D6A466639}"/>
              </a:ext>
            </a:extLst>
          </p:cNvPr>
          <p:cNvSpPr>
            <a:spLocks noGrp="1" noRot="1" noMove="1" noResize="1" noEditPoints="1" noAdjustHandles="1" noChangeArrowheads="1" noChangeShapeType="1"/>
          </p:cNvSpPr>
          <p:nvPr>
            <p:ph type="body" sz="quarter" idx="11"/>
          </p:nvPr>
        </p:nvSpPr>
        <p:spPr/>
        <p:txBody>
          <a:bodyPr/>
          <a:lstStyle/>
          <a:p>
            <a:endParaRPr lang="en-GB"/>
          </a:p>
        </p:txBody>
      </p:sp>
    </p:spTree>
    <p:extLst>
      <p:ext uri="{BB962C8B-B14F-4D97-AF65-F5344CB8AC3E}">
        <p14:creationId xmlns:p14="http://schemas.microsoft.com/office/powerpoint/2010/main" val="388049116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5B45-0EEE-FAFF-7B9F-907CF0BE6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2E8AF-9B22-65E6-B8C9-B34A87DEB063}"/>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a:latin typeface="Arial Bold"/>
                <a:cs typeface="Arial Bold"/>
              </a:rPr>
              <a:t>What is Draft Coach?</a:t>
            </a:r>
            <a:endParaRPr lang="en-GB"/>
          </a:p>
        </p:txBody>
      </p:sp>
      <p:sp>
        <p:nvSpPr>
          <p:cNvPr id="4" name="Content Placeholder 3">
            <a:extLst>
              <a:ext uri="{FF2B5EF4-FFF2-40B4-BE49-F238E27FC236}">
                <a16:creationId xmlns:a16="http://schemas.microsoft.com/office/drawing/2014/main" id="{0070F17D-9162-F790-CD7A-1B1228A8A8AE}"/>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179705" indent="-179705"/>
            <a:r>
              <a:rPr lang="en-GB">
                <a:latin typeface="Arial"/>
                <a:cs typeface="Arial"/>
              </a:rPr>
              <a:t>Available in Microsoft Word</a:t>
            </a:r>
          </a:p>
          <a:p>
            <a:pPr marL="179705" indent="-179705"/>
            <a:r>
              <a:rPr lang="en-GB">
                <a:latin typeface="Arial"/>
                <a:cs typeface="Arial"/>
              </a:rPr>
              <a:t>Highlights text matching online sources and work submitted previously by students </a:t>
            </a:r>
          </a:p>
          <a:p>
            <a:pPr marL="179705" indent="-179705"/>
            <a:r>
              <a:rPr lang="en-GB">
                <a:latin typeface="Arial"/>
                <a:cs typeface="Arial"/>
              </a:rPr>
              <a:t>Supports good academic writing and integrity</a:t>
            </a:r>
          </a:p>
          <a:p>
            <a:pPr marL="179705" indent="-179705"/>
            <a:r>
              <a:rPr lang="en-GB">
                <a:latin typeface="Arial"/>
                <a:cs typeface="Arial"/>
              </a:rPr>
              <a:t>A developmental tool, not an academic misconduct judgement</a:t>
            </a:r>
          </a:p>
          <a:p>
            <a:pPr marL="179705" indent="-179705"/>
            <a:endParaRPr lang="en-GB"/>
          </a:p>
        </p:txBody>
      </p:sp>
      <p:pic>
        <p:nvPicPr>
          <p:cNvPr id="3" name="Picture 2" descr="Fostering Equity: Empowering Student ...">
            <a:extLst>
              <a:ext uri="{FF2B5EF4-FFF2-40B4-BE49-F238E27FC236}">
                <a16:creationId xmlns:a16="http://schemas.microsoft.com/office/drawing/2014/main" id="{F4C4306E-D025-DC17-D8B6-4FAD5D159142}"/>
              </a:ext>
            </a:extLst>
          </p:cNvPr>
          <p:cNvPicPr>
            <a:picLocks noChangeAspect="1"/>
          </p:cNvPicPr>
          <p:nvPr/>
        </p:nvPicPr>
        <p:blipFill>
          <a:blip r:embed="rId3"/>
          <a:stretch>
            <a:fillRect/>
          </a:stretch>
        </p:blipFill>
        <p:spPr>
          <a:xfrm>
            <a:off x="622841" y="449767"/>
            <a:ext cx="3074339" cy="1266569"/>
          </a:xfrm>
          <a:prstGeom prst="rect">
            <a:avLst/>
          </a:prstGeom>
        </p:spPr>
      </p:pic>
    </p:spTree>
    <p:extLst>
      <p:ext uri="{BB962C8B-B14F-4D97-AF65-F5344CB8AC3E}">
        <p14:creationId xmlns:p14="http://schemas.microsoft.com/office/powerpoint/2010/main" val="27427882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9305-9AA9-B7BA-28FE-7DD108706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A5D7B-A28E-8222-81E1-6A6EE14125DF}"/>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a:latin typeface="Arial Bold"/>
                <a:cs typeface="Arial Bold"/>
              </a:rPr>
              <a:t>How can Draft Coach help?</a:t>
            </a:r>
            <a:endParaRPr lang="en-GB"/>
          </a:p>
        </p:txBody>
      </p:sp>
      <p:sp>
        <p:nvSpPr>
          <p:cNvPr id="4" name="Content Placeholder 3">
            <a:extLst>
              <a:ext uri="{FF2B5EF4-FFF2-40B4-BE49-F238E27FC236}">
                <a16:creationId xmlns:a16="http://schemas.microsoft.com/office/drawing/2014/main" id="{C767FDD9-6BAF-B3B3-5212-E48800C67F9D}"/>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342900" indent="-342900"/>
            <a:r>
              <a:rPr lang="en-GB">
                <a:latin typeface="Arial"/>
                <a:cs typeface="Arial"/>
              </a:rPr>
              <a:t>Avoid unintentional plagiarism </a:t>
            </a:r>
            <a:endParaRPr lang="en-US"/>
          </a:p>
          <a:p>
            <a:pPr marL="342900" indent="-342900"/>
            <a:r>
              <a:rPr lang="en-GB">
                <a:latin typeface="Arial"/>
                <a:cs typeface="Arial"/>
              </a:rPr>
              <a:t>Supports review of academic writing</a:t>
            </a:r>
          </a:p>
          <a:p>
            <a:pPr marL="342900" indent="-342900"/>
            <a:r>
              <a:rPr lang="en-GB">
                <a:latin typeface="Arial"/>
                <a:cs typeface="Arial"/>
              </a:rPr>
              <a:t>See where your draft matches online sources, before submitting your assignment in Blackboard</a:t>
            </a:r>
          </a:p>
          <a:p>
            <a:pPr marL="342900" indent="-342900"/>
            <a:r>
              <a:rPr lang="en-GB">
                <a:latin typeface="Arial"/>
                <a:cs typeface="Arial"/>
              </a:rPr>
              <a:t>Check you’ve cited and paraphrased correctly</a:t>
            </a:r>
          </a:p>
          <a:p>
            <a:pPr marL="342900" indent="-342900"/>
            <a:r>
              <a:rPr lang="en-GB">
                <a:latin typeface="Arial"/>
                <a:cs typeface="Arial"/>
              </a:rPr>
              <a:t>Reduce uncertainty around originality of your work</a:t>
            </a:r>
          </a:p>
          <a:p>
            <a:pPr marL="179705" indent="-179705"/>
            <a:endParaRPr lang="en-GB">
              <a:latin typeface="Arial"/>
              <a:cs typeface="Arial"/>
            </a:endParaRPr>
          </a:p>
        </p:txBody>
      </p:sp>
    </p:spTree>
    <p:extLst>
      <p:ext uri="{BB962C8B-B14F-4D97-AF65-F5344CB8AC3E}">
        <p14:creationId xmlns:p14="http://schemas.microsoft.com/office/powerpoint/2010/main" val="5135231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3A247-E6A6-C1CF-E4B7-1BE4ACC21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6EA08-10F9-DC92-BF70-BE6932D59186}"/>
              </a:ext>
            </a:extLst>
          </p:cNvPr>
          <p:cNvSpPr>
            <a:spLocks noGrp="1" noRot="1" noMove="1" noResize="1" noEditPoints="1" noAdjustHandles="1" noChangeArrowheads="1" noChangeShapeType="1"/>
          </p:cNvSpPr>
          <p:nvPr>
            <p:ph type="title"/>
          </p:nvPr>
        </p:nvSpPr>
        <p:spPr>
          <a:xfrm>
            <a:off x="566400" y="1342840"/>
            <a:ext cx="10714176" cy="828000"/>
          </a:xfrm>
        </p:spPr>
        <p:txBody>
          <a:bodyPr wrap="none" anchor="b">
            <a:normAutofit/>
          </a:bodyPr>
          <a:lstStyle/>
          <a:p>
            <a:r>
              <a:rPr lang="en-GB"/>
              <a:t>How to use Draft Coach</a:t>
            </a:r>
            <a:endParaRPr lang="en-GB" dirty="0"/>
          </a:p>
        </p:txBody>
      </p:sp>
      <p:sp>
        <p:nvSpPr>
          <p:cNvPr id="4" name="Content Placeholder 3">
            <a:extLst>
              <a:ext uri="{FF2B5EF4-FFF2-40B4-BE49-F238E27FC236}">
                <a16:creationId xmlns:a16="http://schemas.microsoft.com/office/drawing/2014/main" id="{4C67A4A9-51C6-89D9-1964-2CC5F8FE4A17}"/>
              </a:ext>
            </a:extLst>
          </p:cNvPr>
          <p:cNvSpPr>
            <a:spLocks noGrp="1" noRot="1" noMove="1" noResize="1" noEditPoints="1" noAdjustHandles="1" noChangeArrowheads="1" noChangeShapeType="1"/>
          </p:cNvSpPr>
          <p:nvPr>
            <p:ph idx="11"/>
          </p:nvPr>
        </p:nvSpPr>
        <p:spPr>
          <a:xfrm>
            <a:off x="566400" y="2322040"/>
            <a:ext cx="5184000" cy="3951304"/>
          </a:xfrm>
        </p:spPr>
        <p:txBody>
          <a:bodyPr wrap="square" anchor="t">
            <a:normAutofit/>
          </a:bodyPr>
          <a:lstStyle/>
          <a:p>
            <a:pPr marL="514350" indent="-514350">
              <a:lnSpc>
                <a:spcPct val="90000"/>
              </a:lnSpc>
              <a:buAutoNum type="arabicPeriod"/>
            </a:pPr>
            <a:r>
              <a:rPr lang="en-GB"/>
              <a:t>Open your assignment in Word </a:t>
            </a:r>
          </a:p>
          <a:p>
            <a:pPr marL="514350" indent="-514350">
              <a:lnSpc>
                <a:spcPct val="90000"/>
              </a:lnSpc>
              <a:buAutoNum type="arabicPeriod"/>
            </a:pPr>
            <a:r>
              <a:rPr lang="en-GB"/>
              <a:t>Select the Turnitin tab → Draft Coach</a:t>
            </a:r>
          </a:p>
          <a:p>
            <a:pPr marL="514350" indent="-514350">
              <a:lnSpc>
                <a:spcPct val="90000"/>
              </a:lnSpc>
              <a:buAutoNum type="arabicPeriod"/>
            </a:pPr>
            <a:r>
              <a:rPr lang="en-GB"/>
              <a:t>Run a Similarity Check</a:t>
            </a:r>
          </a:p>
          <a:p>
            <a:pPr marL="514350" indent="-514350">
              <a:lnSpc>
                <a:spcPct val="90000"/>
              </a:lnSpc>
              <a:buAutoNum type="arabicPeriod"/>
            </a:pPr>
            <a:r>
              <a:rPr lang="en-GB"/>
              <a:t>Review matched text and source information</a:t>
            </a:r>
          </a:p>
          <a:p>
            <a:pPr marL="0" indent="0">
              <a:lnSpc>
                <a:spcPct val="90000"/>
              </a:lnSpc>
              <a:buNone/>
            </a:pPr>
            <a:endParaRPr lang="en-GB"/>
          </a:p>
          <a:p>
            <a:pPr marL="0" indent="0">
              <a:lnSpc>
                <a:spcPct val="90000"/>
              </a:lnSpc>
              <a:buNone/>
            </a:pPr>
            <a:endParaRPr lang="en-GB"/>
          </a:p>
          <a:p>
            <a:pPr marL="0" indent="0">
              <a:lnSpc>
                <a:spcPct val="90000"/>
              </a:lnSpc>
              <a:buNone/>
            </a:pPr>
            <a:r>
              <a:rPr lang="en-GB"/>
              <a:t>You may run up to three similarity checks per document.</a:t>
            </a:r>
          </a:p>
          <a:p>
            <a:pPr marL="342900" indent="-342900">
              <a:lnSpc>
                <a:spcPct val="90000"/>
              </a:lnSpc>
              <a:buAutoNum type="arabicPeriod"/>
            </a:pPr>
            <a:endParaRPr lang="en-GB"/>
          </a:p>
        </p:txBody>
      </p:sp>
      <p:pic>
        <p:nvPicPr>
          <p:cNvPr id="6" name="Picture 5" descr="A screenshot of a computer&#10;&#10;AI-generated content may be incorrect.">
            <a:extLst>
              <a:ext uri="{FF2B5EF4-FFF2-40B4-BE49-F238E27FC236}">
                <a16:creationId xmlns:a16="http://schemas.microsoft.com/office/drawing/2014/main" id="{0DAB5287-67A5-286C-4FEA-10647973F29E}"/>
              </a:ext>
            </a:extLst>
          </p:cNvPr>
          <p:cNvPicPr>
            <a:picLocks noChangeAspect="1"/>
          </p:cNvPicPr>
          <p:nvPr/>
        </p:nvPicPr>
        <p:blipFill>
          <a:blip r:embed="rId3"/>
          <a:stretch>
            <a:fillRect/>
          </a:stretch>
        </p:blipFill>
        <p:spPr>
          <a:xfrm>
            <a:off x="5539780" y="2709032"/>
            <a:ext cx="6526029" cy="3063587"/>
          </a:xfrm>
          <a:prstGeom prst="rect">
            <a:avLst/>
          </a:prstGeom>
          <a:noFill/>
        </p:spPr>
      </p:pic>
      <p:sp>
        <p:nvSpPr>
          <p:cNvPr id="11" name="Slide Number Placeholder 4">
            <a:extLst>
              <a:ext uri="{FF2B5EF4-FFF2-40B4-BE49-F238E27FC236}">
                <a16:creationId xmlns:a16="http://schemas.microsoft.com/office/drawing/2014/main" id="{96AEB486-3FF6-3190-56C4-1F1F4919ADEF}"/>
              </a:ext>
            </a:extLst>
          </p:cNvPr>
          <p:cNvSpPr>
            <a:spLocks noGrp="1"/>
          </p:cNvSpPr>
          <p:nvPr>
            <p:ph type="sldNum" sz="quarter" idx="4"/>
          </p:nvPr>
        </p:nvSpPr>
        <p:spPr>
          <a:xfrm>
            <a:off x="10704702" y="6345352"/>
            <a:ext cx="901700" cy="252000"/>
          </a:xfrm>
        </p:spPr>
        <p:txBody>
          <a:bodyPr/>
          <a:lstStyle/>
          <a:p>
            <a:pPr>
              <a:spcAft>
                <a:spcPts val="600"/>
              </a:spcAft>
            </a:pPr>
            <a:fld id="{44C01B32-D1A0-401C-8867-70456BBB1E87}" type="slidenum">
              <a:rPr lang="en-GB" altLang="en-US" smtClean="0"/>
              <a:pPr>
                <a:spcAft>
                  <a:spcPts val="600"/>
                </a:spcAft>
              </a:pPr>
              <a:t>4</a:t>
            </a:fld>
            <a:endParaRPr lang="en-GB" altLang="en-US"/>
          </a:p>
        </p:txBody>
      </p:sp>
    </p:spTree>
    <p:extLst>
      <p:ext uri="{BB962C8B-B14F-4D97-AF65-F5344CB8AC3E}">
        <p14:creationId xmlns:p14="http://schemas.microsoft.com/office/powerpoint/2010/main" val="42539003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1A78-0448-D241-BAD8-9B0632148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C91AA-571D-8F1E-EDAB-E3F4221568CA}"/>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a:latin typeface="Arial Bold"/>
                <a:cs typeface="Arial Bold"/>
              </a:rPr>
              <a:t>What Draft Coach cannot do</a:t>
            </a:r>
            <a:endParaRPr lang="en-GB"/>
          </a:p>
        </p:txBody>
      </p:sp>
      <p:sp>
        <p:nvSpPr>
          <p:cNvPr id="4" name="Content Placeholder 3">
            <a:extLst>
              <a:ext uri="{FF2B5EF4-FFF2-40B4-BE49-F238E27FC236}">
                <a16:creationId xmlns:a16="http://schemas.microsoft.com/office/drawing/2014/main" id="{19B4DB52-3B9B-06AD-6D59-537FEF513E6E}"/>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0" indent="0">
              <a:buNone/>
            </a:pPr>
            <a:r>
              <a:rPr lang="en-GB" sz="2000">
                <a:solidFill>
                  <a:srgbClr val="FF0000"/>
                </a:solidFill>
                <a:latin typeface="Arial"/>
                <a:ea typeface="Calibri"/>
                <a:cs typeface="Arial"/>
              </a:rPr>
              <a:t>✖ </a:t>
            </a:r>
            <a:r>
              <a:rPr lang="en-GB" sz="2000">
                <a:latin typeface="Arial"/>
                <a:ea typeface="Calibri"/>
                <a:cs typeface="Calibri"/>
              </a:rPr>
              <a:t>Does not tell you if the match is plagiarised</a:t>
            </a:r>
          </a:p>
          <a:p>
            <a:pPr marL="0" indent="0">
              <a:buNone/>
            </a:pPr>
            <a:endParaRPr lang="en-GB" sz="2000">
              <a:latin typeface="Arial"/>
              <a:ea typeface="Calibri"/>
            </a:endParaRPr>
          </a:p>
          <a:p>
            <a:pPr marL="0" indent="0">
              <a:buNone/>
            </a:pPr>
            <a:r>
              <a:rPr lang="en-GB" sz="2000">
                <a:solidFill>
                  <a:srgbClr val="FF0000"/>
                </a:solidFill>
                <a:latin typeface="Arial"/>
                <a:ea typeface="Calibri"/>
                <a:cs typeface="Arial"/>
              </a:rPr>
              <a:t>✖ </a:t>
            </a:r>
            <a:r>
              <a:rPr lang="en-GB" sz="2000">
                <a:latin typeface="Arial"/>
                <a:ea typeface="Calibri"/>
                <a:cs typeface="Calibri"/>
              </a:rPr>
              <a:t>Does not correct your referencing or rewriting</a:t>
            </a:r>
          </a:p>
          <a:p>
            <a:pPr marL="0" indent="0">
              <a:buNone/>
            </a:pPr>
            <a:endParaRPr lang="en-GB" sz="2000">
              <a:latin typeface="Arial"/>
            </a:endParaRPr>
          </a:p>
          <a:p>
            <a:pPr marL="342900" indent="-342900">
              <a:buNone/>
            </a:pPr>
            <a:r>
              <a:rPr lang="en-GB" sz="2000">
                <a:solidFill>
                  <a:srgbClr val="FF0000"/>
                </a:solidFill>
                <a:latin typeface="Arial"/>
                <a:ea typeface="Calibri"/>
                <a:cs typeface="Arial"/>
              </a:rPr>
              <a:t>✖</a:t>
            </a:r>
            <a:r>
              <a:rPr lang="en-GB" sz="2000">
                <a:latin typeface="Arial"/>
                <a:ea typeface="Calibri"/>
                <a:cs typeface="Calibri"/>
              </a:rPr>
              <a:t> Grammar and citation checks are limited, so follow your programme/module guidance.</a:t>
            </a:r>
            <a:endParaRPr lang="en-GB" sz="2000">
              <a:latin typeface="Arial"/>
            </a:endParaRPr>
          </a:p>
          <a:p>
            <a:pPr marL="514350" indent="-514350">
              <a:buAutoNum type="arabicPeriod"/>
            </a:pPr>
            <a:endParaRPr lang="en-GB">
              <a:latin typeface="Arial"/>
              <a:ea typeface="Calibri"/>
              <a:cs typeface="Calibri"/>
            </a:endParaRPr>
          </a:p>
        </p:txBody>
      </p:sp>
    </p:spTree>
    <p:extLst>
      <p:ext uri="{BB962C8B-B14F-4D97-AF65-F5344CB8AC3E}">
        <p14:creationId xmlns:p14="http://schemas.microsoft.com/office/powerpoint/2010/main" val="23992685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CDC6-FDA3-CFAE-A997-809627029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78DA8-B3D8-64D5-1900-A26027041603}"/>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a:latin typeface="Arial Bold"/>
                <a:cs typeface="Arial Bold"/>
              </a:rPr>
              <a:t>Where to get help</a:t>
            </a:r>
            <a:endParaRPr lang="en-GB"/>
          </a:p>
        </p:txBody>
      </p:sp>
      <p:sp>
        <p:nvSpPr>
          <p:cNvPr id="4" name="Content Placeholder 3">
            <a:extLst>
              <a:ext uri="{FF2B5EF4-FFF2-40B4-BE49-F238E27FC236}">
                <a16:creationId xmlns:a16="http://schemas.microsoft.com/office/drawing/2014/main" id="{84988A9D-9E76-4E63-D831-7F8FF3582B5F}"/>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0" indent="0">
              <a:buNone/>
            </a:pPr>
            <a:r>
              <a:rPr lang="en-GB" sz="2000">
                <a:solidFill>
                  <a:srgbClr val="000000"/>
                </a:solidFill>
                <a:latin typeface="Arial"/>
                <a:ea typeface="Calibri"/>
                <a:cs typeface="Calibri"/>
              </a:rPr>
              <a:t>University student guides:</a:t>
            </a:r>
            <a:endParaRPr lang="en-GB" sz="2000">
              <a:solidFill>
                <a:srgbClr val="000000"/>
              </a:solidFill>
              <a:latin typeface="Arial"/>
              <a:ea typeface="Calibri"/>
            </a:endParaRPr>
          </a:p>
          <a:p>
            <a:pPr marL="342900" indent="-342900"/>
            <a:r>
              <a:rPr lang="en-GB" sz="1600">
                <a:latin typeface="Arial"/>
                <a:ea typeface="Calibri"/>
                <a:cs typeface="Calibri"/>
                <a:hlinkClick r:id="rId3"/>
              </a:rPr>
              <a:t>Turnitin</a:t>
            </a:r>
            <a:r>
              <a:rPr lang="en-GB" sz="1600">
                <a:solidFill>
                  <a:srgbClr val="000000"/>
                </a:solidFill>
                <a:latin typeface="Arial"/>
                <a:ea typeface="Calibri"/>
                <a:cs typeface="Calibri"/>
                <a:hlinkClick r:id="rId3"/>
              </a:rPr>
              <a:t> Draft Coach – Similarity Checking before Submission</a:t>
            </a:r>
            <a:endParaRPr lang="en-GB" sz="1600">
              <a:latin typeface="Arial"/>
            </a:endParaRPr>
          </a:p>
          <a:p>
            <a:pPr marL="342900" indent="-342900"/>
            <a:r>
              <a:rPr lang="en-GB" sz="1600">
                <a:latin typeface="Arial"/>
                <a:ea typeface="Calibri"/>
                <a:cs typeface="Calibri"/>
                <a:hlinkClick r:id="rId4"/>
              </a:rPr>
              <a:t>How to view and interpret Turnitin Similarity Report</a:t>
            </a:r>
            <a:endParaRPr lang="en-GB" sz="1600">
              <a:latin typeface="Arial"/>
            </a:endParaRPr>
          </a:p>
          <a:p>
            <a:pPr marL="342900" indent="-342900"/>
            <a:r>
              <a:rPr lang="en-GB" sz="1600">
                <a:solidFill>
                  <a:srgbClr val="000000"/>
                </a:solidFill>
                <a:latin typeface="Arial"/>
                <a:ea typeface="Calibri"/>
                <a:cs typeface="Calibri"/>
              </a:rPr>
              <a:t>Library guides for </a:t>
            </a:r>
            <a:r>
              <a:rPr lang="en-GB" sz="1600">
                <a:solidFill>
                  <a:srgbClr val="000000"/>
                </a:solidFill>
                <a:latin typeface="Arial"/>
                <a:ea typeface="Calibri"/>
                <a:cs typeface="Calibri"/>
                <a:hlinkClick r:id="rId5"/>
              </a:rPr>
              <a:t>academic writing</a:t>
            </a:r>
            <a:r>
              <a:rPr lang="en-GB" sz="1600">
                <a:solidFill>
                  <a:srgbClr val="000000"/>
                </a:solidFill>
                <a:latin typeface="Arial"/>
                <a:ea typeface="Calibri"/>
                <a:cs typeface="Calibri"/>
              </a:rPr>
              <a:t> </a:t>
            </a:r>
            <a:r>
              <a:rPr lang="en-GB" sz="1600">
                <a:latin typeface="Arial"/>
                <a:ea typeface="Calibri"/>
                <a:cs typeface="Calibri"/>
              </a:rPr>
              <a:t>and </a:t>
            </a:r>
            <a:r>
              <a:rPr lang="en-GB" sz="1600">
                <a:latin typeface="Arial"/>
                <a:ea typeface="Calibri"/>
                <a:cs typeface="Calibri"/>
                <a:hlinkClick r:id="rId6"/>
              </a:rPr>
              <a:t>grammar</a:t>
            </a:r>
            <a:r>
              <a:rPr lang="en-GB" sz="1600">
                <a:latin typeface="Arial"/>
                <a:ea typeface="Calibri"/>
                <a:cs typeface="Calibri"/>
              </a:rPr>
              <a:t>. </a:t>
            </a:r>
            <a:endParaRPr lang="en-GB" sz="1600">
              <a:latin typeface="Arial"/>
            </a:endParaRPr>
          </a:p>
          <a:p>
            <a:pPr marL="342900" indent="-342900"/>
            <a:r>
              <a:rPr lang="en-GB" sz="1600">
                <a:latin typeface="Arial"/>
                <a:ea typeface="Calibri"/>
                <a:cs typeface="Calibri"/>
                <a:hlinkClick r:id="rId7"/>
              </a:rPr>
              <a:t>Library ‘Citing References’ guide</a:t>
            </a:r>
            <a:endParaRPr lang="en-GB" sz="1600">
              <a:latin typeface="Arial"/>
            </a:endParaRPr>
          </a:p>
          <a:p>
            <a:pPr marL="342900" indent="-342900"/>
            <a:r>
              <a:rPr lang="en-GB" sz="1600">
                <a:latin typeface="Arial"/>
                <a:ea typeface="Calibri"/>
                <a:cs typeface="Calibri"/>
                <a:hlinkClick r:id="rId8"/>
              </a:rPr>
              <a:t>Library department-specific referencing guide</a:t>
            </a:r>
            <a:r>
              <a:rPr lang="en-GB" sz="1600">
                <a:latin typeface="Arial"/>
                <a:ea typeface="Calibri"/>
                <a:cs typeface="Calibri"/>
              </a:rPr>
              <a:t> </a:t>
            </a:r>
            <a:endParaRPr lang="en-GB" sz="1600">
              <a:latin typeface="Arial"/>
            </a:endParaRPr>
          </a:p>
          <a:p>
            <a:pPr marL="342900" indent="-342900"/>
            <a:endParaRPr lang="en-GB" sz="1800">
              <a:latin typeface="Arial"/>
              <a:ea typeface="Calibri"/>
              <a:cs typeface="Calibri"/>
            </a:endParaRPr>
          </a:p>
          <a:p>
            <a:pPr marL="0" indent="0">
              <a:buNone/>
            </a:pPr>
            <a:r>
              <a:rPr lang="en-GB" sz="2000">
                <a:latin typeface="Arial"/>
                <a:ea typeface="Calibri"/>
                <a:cs typeface="Calibri"/>
              </a:rPr>
              <a:t>If you need further guidance:</a:t>
            </a:r>
            <a:endParaRPr lang="en-GB" sz="2000">
              <a:latin typeface="Arial"/>
            </a:endParaRPr>
          </a:p>
          <a:p>
            <a:pPr marL="342900" indent="-342900"/>
            <a:r>
              <a:rPr lang="en-GB" sz="1600">
                <a:latin typeface="Arial"/>
                <a:ea typeface="Calibri"/>
                <a:cs typeface="Calibri"/>
                <a:hlinkClick r:id="rId9"/>
              </a:rPr>
              <a:t>Ask your Academic Liaison Librarian</a:t>
            </a:r>
            <a:r>
              <a:rPr lang="en-GB" sz="1600">
                <a:latin typeface="Arial"/>
                <a:ea typeface="Calibri"/>
                <a:cs typeface="Calibri"/>
              </a:rPr>
              <a:t> </a:t>
            </a:r>
            <a:endParaRPr lang="en-GB" sz="1600">
              <a:latin typeface="Arial"/>
            </a:endParaRPr>
          </a:p>
          <a:p>
            <a:pPr marL="342900" indent="-342900"/>
            <a:r>
              <a:rPr lang="en-GB" sz="1600">
                <a:latin typeface="Arial"/>
                <a:ea typeface="Calibri"/>
                <a:cs typeface="Calibri"/>
                <a:hlinkClick r:id="rId10"/>
              </a:rPr>
              <a:t>Book an appointment with a Study Advisor</a:t>
            </a:r>
            <a:endParaRPr lang="en-GB" sz="1600">
              <a:latin typeface="Arial"/>
            </a:endParaRPr>
          </a:p>
          <a:p>
            <a:pPr marL="179705" indent="-179705"/>
            <a:endParaRPr lang="en-GB">
              <a:latin typeface="Arial"/>
              <a:ea typeface="Calibri"/>
              <a:cs typeface="Calibri"/>
            </a:endParaRPr>
          </a:p>
          <a:p>
            <a:pPr marL="514350" indent="-514350"/>
            <a:endParaRPr lang="en-GB">
              <a:latin typeface="Arial"/>
              <a:ea typeface="Calibri"/>
              <a:cs typeface="Calibri"/>
            </a:endParaRPr>
          </a:p>
        </p:txBody>
      </p:sp>
    </p:spTree>
    <p:extLst>
      <p:ext uri="{BB962C8B-B14F-4D97-AF65-F5344CB8AC3E}">
        <p14:creationId xmlns:p14="http://schemas.microsoft.com/office/powerpoint/2010/main" val="4212897320"/>
      </p:ext>
    </p:extLst>
  </p:cSld>
  <p:clrMapOvr>
    <a:masterClrMapping/>
  </p:clrMapOvr>
  <p:transition>
    <p:fade/>
  </p:transition>
</p:sld>
</file>

<file path=ppt/theme/theme1.xml><?xml version="1.0" encoding="utf-8"?>
<a:theme xmlns:a="http://schemas.openxmlformats.org/drawingml/2006/main" name="UoR Theme">
  <a:themeElements>
    <a:clrScheme name="rdg new">
      <a:dk1>
        <a:srgbClr val="50535A"/>
      </a:dk1>
      <a:lt1>
        <a:srgbClr val="FFFFFF"/>
      </a:lt1>
      <a:dk2>
        <a:srgbClr val="000000"/>
      </a:dk2>
      <a:lt2>
        <a:srgbClr val="E0E0E1"/>
      </a:lt2>
      <a:accent1>
        <a:srgbClr val="E71C31"/>
      </a:accent1>
      <a:accent2>
        <a:srgbClr val="E25C3A"/>
      </a:accent2>
      <a:accent3>
        <a:srgbClr val="158473"/>
      </a:accent3>
      <a:accent4>
        <a:srgbClr val="2B7DAE"/>
      </a:accent4>
      <a:accent5>
        <a:srgbClr val="7F6BAE"/>
      </a:accent5>
      <a:accent6>
        <a:srgbClr val="5C6FC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a:dk1>
        <a:srgbClr val="50535A"/>
      </a:dk1>
      <a:lt1>
        <a:srgbClr val="FFFFFF"/>
      </a:lt1>
      <a:dk2>
        <a:srgbClr val="000000"/>
      </a:dk2>
      <a:lt2>
        <a:srgbClr val="E0E0E1"/>
      </a:lt2>
      <a:accent1>
        <a:srgbClr val="80BDE9"/>
      </a:accent1>
      <a:accent2>
        <a:srgbClr val="92294A"/>
      </a:accent2>
      <a:accent3>
        <a:srgbClr val="158473"/>
      </a:accent3>
      <a:accent4>
        <a:srgbClr val="00914D"/>
      </a:accent4>
      <a:accent5>
        <a:srgbClr val="7F6BAE"/>
      </a:accent5>
      <a:accent6>
        <a:srgbClr val="123E8B"/>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3DC190E8C6AF42A87978188A0C4677" ma:contentTypeVersion="3" ma:contentTypeDescription="Create a new document." ma:contentTypeScope="" ma:versionID="61565358ed52ed6d8ee98f0facb37a99">
  <xsd:schema xmlns:xsd="http://www.w3.org/2001/XMLSchema" xmlns:xs="http://www.w3.org/2001/XMLSchema" xmlns:p="http://schemas.microsoft.com/office/2006/metadata/properties" xmlns:ns2="9fbdb58d-f968-44c8-860f-ddadc7fdb8cd" targetNamespace="http://schemas.microsoft.com/office/2006/metadata/properties" ma:root="true" ma:fieldsID="292d1c24c3d69ae8b276de0e663f61e8" ns2:_="">
    <xsd:import namespace="9fbdb58d-f968-44c8-860f-ddadc7fdb8c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db58d-f968-44c8-860f-ddadc7fdb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77556-EB5A-47B4-A000-EC05DC164D8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713AB74-DFE6-47D8-82B1-607C997B556A}">
  <ds:schemaRefs>
    <ds:schemaRef ds:uri="9fbdb58d-f968-44c8-860f-ddadc7fdb8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FD082F-51DC-4535-9A0D-F53A28434F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UoR_PPT_widescreen_updated_Dec_2019</Template>
  <Application>Microsoft Office PowerPoint</Application>
  <PresentationFormat>Widescreen</PresentationFormat>
  <Slides>6</Slides>
  <Notes>5</Notes>
  <HiddenSlides>0</HiddenSlide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UoR Theme</vt:lpstr>
      <vt:lpstr>1_UoR Theme off-white background</vt:lpstr>
      <vt:lpstr>Turnitin Draft Coach</vt:lpstr>
      <vt:lpstr>What is Draft Coach?</vt:lpstr>
      <vt:lpstr>How can Draft Coach help?</vt:lpstr>
      <vt:lpstr>How to use Draft Coach</vt:lpstr>
      <vt:lpstr>What Draft Coach cannot do</vt:lpstr>
      <vt:lpstr>Where to get help</vt:lpstr>
    </vt:vector>
  </TitlesOfParts>
  <Company>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Milway</dc:creator>
  <cp:revision>12</cp:revision>
  <cp:lastPrinted>2006-09-19T14:59:33Z</cp:lastPrinted>
  <dcterms:created xsi:type="dcterms:W3CDTF">2021-05-14T09:05:26Z</dcterms:created>
  <dcterms:modified xsi:type="dcterms:W3CDTF">2026-02-03T13:06:53Z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0x010100053DC190E8C6AF42A87978188A0C4677</vt:lpwstr>
  </property>
</Properties>
</file>