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  <p:sldMasterId id="2147483723" r:id="rId2"/>
  </p:sldMasterIdLst>
  <p:notesMasterIdLst>
    <p:notesMasterId r:id="rId26"/>
  </p:notesMasterIdLst>
  <p:handoutMasterIdLst>
    <p:handoutMasterId r:id="rId27"/>
  </p:handoutMasterIdLst>
  <p:sldIdLst>
    <p:sldId id="265" r:id="rId3"/>
    <p:sldId id="349" r:id="rId4"/>
    <p:sldId id="350" r:id="rId5"/>
    <p:sldId id="37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72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</p:sldIdLst>
  <p:sldSz cx="9144000" cy="6858000" type="screen4x3"/>
  <p:notesSz cx="6797675" cy="9926638"/>
  <p:embeddedFontLst>
    <p:embeddedFont>
      <p:font typeface="Arial Bold" panose="020B0704020202020204" pitchFamily="34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Effra" panose="020B0604020202020204" charset="0"/>
      <p:regular r:id="rId33"/>
      <p:bold r:id="rId34"/>
      <p:italic r:id="rId35"/>
      <p:boldItalic r:id="rId36"/>
    </p:embeddedFont>
    <p:embeddedFont>
      <p:font typeface="Effra Bold" panose="020B0604020202020204" charset="0"/>
      <p:bold r:id="rId37"/>
    </p:embeddedFont>
    <p:embeddedFont>
      <p:font typeface="Rdg Vesta" panose="020B0604020202020204" charset="0"/>
      <p:regular r:id="rId38"/>
      <p:bold r:id="rId39"/>
      <p:italic r:id="rId40"/>
      <p:boldItalic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6AB"/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2A42E-CB7A-40D4-8FF5-0E821CC1C5CB}" v="1" dt="2022-04-29T08:42:31.142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2" autoAdjust="0"/>
  </p:normalViewPr>
  <p:slideViewPr>
    <p:cSldViewPr showGuides="1">
      <p:cViewPr varScale="1">
        <p:scale>
          <a:sx n="102" d="100"/>
          <a:sy n="102" d="100"/>
        </p:scale>
        <p:origin x="18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3066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Hood" userId="675c9ca0-36cd-4781-97c6-0b80af07b809" providerId="ADAL" clId="{7462A42E-CB7A-40D4-8FF5-0E821CC1C5CB}"/>
    <pc:docChg chg="modSld">
      <pc:chgData name="Sonia Hood" userId="675c9ca0-36cd-4781-97c6-0b80af07b809" providerId="ADAL" clId="{7462A42E-CB7A-40D4-8FF5-0E821CC1C5CB}" dt="2022-04-29T08:49:30.852" v="22" actId="6549"/>
      <pc:docMkLst>
        <pc:docMk/>
      </pc:docMkLst>
      <pc:sldChg chg="delSp modTransition modAnim modNotesTx">
        <pc:chgData name="Sonia Hood" userId="675c9ca0-36cd-4781-97c6-0b80af07b809" providerId="ADAL" clId="{7462A42E-CB7A-40D4-8FF5-0E821CC1C5CB}" dt="2022-04-29T08:42:37.322" v="1" actId="6549"/>
        <pc:sldMkLst>
          <pc:docMk/>
          <pc:sldMk cId="94167045" sldId="265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94167045" sldId="265"/>
            <ac:picMk id="6" creationId="{1D95FF7B-604B-423C-AE3C-3E38738F65AD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2:42.455" v="2" actId="6549"/>
        <pc:sldMkLst>
          <pc:docMk/>
          <pc:sldMk cId="3464992783" sldId="349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3464992783" sldId="349"/>
            <ac:picMk id="2" creationId="{9502CA5F-43AD-4155-BB70-19668AAFEDF6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2:46.528" v="3" actId="6549"/>
        <pc:sldMkLst>
          <pc:docMk/>
          <pc:sldMk cId="2576677659" sldId="350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576677659" sldId="350"/>
            <ac:picMk id="7" creationId="{634A91D4-69ED-42FA-B3C3-CAAF85E2F709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2:58.469" v="5" actId="6549"/>
        <pc:sldMkLst>
          <pc:docMk/>
          <pc:sldMk cId="2097114553" sldId="352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097114553" sldId="352"/>
            <ac:picMk id="3" creationId="{4DE35721-3A66-44A0-A0D5-2AA2E702BCB0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3:02.980" v="6" actId="6549"/>
        <pc:sldMkLst>
          <pc:docMk/>
          <pc:sldMk cId="3922594452" sldId="353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3922594452" sldId="353"/>
            <ac:picMk id="11" creationId="{3DB7A1FD-B932-4DAC-8CC7-811F8601C449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3:07.847" v="7" actId="6549"/>
        <pc:sldMkLst>
          <pc:docMk/>
          <pc:sldMk cId="2316192106" sldId="354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316192106" sldId="354"/>
            <ac:picMk id="6" creationId="{7985A26A-8D3F-4502-A0E5-DB5BCCBC6BE5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13.281" v="8" actId="20577"/>
        <pc:sldMkLst>
          <pc:docMk/>
          <pc:sldMk cId="2243817950" sldId="355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243817950" sldId="355"/>
            <ac:picMk id="5" creationId="{91F40065-A0CA-4E08-B194-D1A20792F5E7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18.641" v="9" actId="6549"/>
        <pc:sldMkLst>
          <pc:docMk/>
          <pc:sldMk cId="1546990741" sldId="356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1546990741" sldId="356"/>
            <ac:picMk id="5" creationId="{BA03A988-EC82-47B9-958B-46D6227B184F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24.676" v="10" actId="6549"/>
        <pc:sldMkLst>
          <pc:docMk/>
          <pc:sldMk cId="2568061074" sldId="357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568061074" sldId="357"/>
            <ac:picMk id="5" creationId="{9DF89881-6CC5-473F-8E2E-5261422EC179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30.086" v="11" actId="6549"/>
        <pc:sldMkLst>
          <pc:docMk/>
          <pc:sldMk cId="1036973639" sldId="358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1036973639" sldId="358"/>
            <ac:picMk id="5" creationId="{4195235D-954A-45E5-8E08-82A1C8B31B87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35.481" v="12" actId="6549"/>
        <pc:sldMkLst>
          <pc:docMk/>
          <pc:sldMk cId="3128274680" sldId="360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3128274680" sldId="360"/>
            <ac:picMk id="3" creationId="{034B4739-0634-46CB-9342-485529084940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40.425" v="13" actId="6549"/>
        <pc:sldMkLst>
          <pc:docMk/>
          <pc:sldMk cId="2949906241" sldId="361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949906241" sldId="361"/>
            <ac:picMk id="3" creationId="{B253005D-760C-48E9-9A81-1BD14503B61E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46.833" v="14" actId="6549"/>
        <pc:sldMkLst>
          <pc:docMk/>
          <pc:sldMk cId="3762182090" sldId="362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3762182090" sldId="362"/>
            <ac:picMk id="2" creationId="{DE392B5D-DC30-43D7-AAD7-645D9CAF8DD2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52.502" v="15" actId="6549"/>
        <pc:sldMkLst>
          <pc:docMk/>
          <pc:sldMk cId="2897619352" sldId="363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897619352" sldId="363"/>
            <ac:picMk id="2" creationId="{4FABC976-1C3A-4DA4-A564-88490DE6B0DF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8:56.986" v="16" actId="6549"/>
        <pc:sldMkLst>
          <pc:docMk/>
          <pc:sldMk cId="125226952" sldId="364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125226952" sldId="364"/>
            <ac:picMk id="2" creationId="{CBBDA3F7-D91A-4FD2-9E0D-BC2AE1DBECA6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9:02.612" v="17" actId="6549"/>
        <pc:sldMkLst>
          <pc:docMk/>
          <pc:sldMk cId="2061625996" sldId="365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061625996" sldId="365"/>
            <ac:picMk id="3" creationId="{BB20D0EF-D06F-4F07-9065-508B61374BDD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9:30.852" v="22" actId="6549"/>
        <pc:sldMkLst>
          <pc:docMk/>
          <pc:sldMk cId="1229150175" sldId="366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1229150175" sldId="366"/>
            <ac:picMk id="2" creationId="{0587A01F-68AE-400D-8D01-8F681269D8F4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9:08.722" v="18" actId="6549"/>
        <pc:sldMkLst>
          <pc:docMk/>
          <pc:sldMk cId="935913026" sldId="367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935913026" sldId="367"/>
            <ac:picMk id="2" creationId="{96852AD8-64C2-43F6-9375-3580693C209B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9:13.813" v="19" actId="6549"/>
        <pc:sldMkLst>
          <pc:docMk/>
          <pc:sldMk cId="239429634" sldId="368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239429634" sldId="368"/>
            <ac:picMk id="2" creationId="{5213F9B2-122E-4BE5-8660-7C59D6977F95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9:18.569" v="20" actId="6549"/>
        <pc:sldMkLst>
          <pc:docMk/>
          <pc:sldMk cId="3330747378" sldId="369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3330747378" sldId="369"/>
            <ac:picMk id="2" creationId="{9C62A940-1FA2-47D0-85E7-1B1A7D5B04D5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9:22.855" v="21" actId="6549"/>
        <pc:sldMkLst>
          <pc:docMk/>
          <pc:sldMk cId="860000496" sldId="370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860000496" sldId="370"/>
            <ac:picMk id="2" creationId="{EBCFBA79-7177-4B54-89A1-789EE36DC9D5}"/>
          </ac:picMkLst>
        </pc:picChg>
      </pc:sldChg>
      <pc:sldChg chg="delSp modTransition modAnim modNotesTx">
        <pc:chgData name="Sonia Hood" userId="675c9ca0-36cd-4781-97c6-0b80af07b809" providerId="ADAL" clId="{7462A42E-CB7A-40D4-8FF5-0E821CC1C5CB}" dt="2022-04-29T08:42:50.600" v="4" actId="6549"/>
        <pc:sldMkLst>
          <pc:docMk/>
          <pc:sldMk cId="1983449148" sldId="371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1983449148" sldId="371"/>
            <ac:picMk id="3" creationId="{8871704D-7106-440F-9EED-9DFABB6749EA}"/>
          </ac:picMkLst>
        </pc:picChg>
      </pc:sldChg>
      <pc:sldChg chg="delSp modTransition modAnim">
        <pc:chgData name="Sonia Hood" userId="675c9ca0-36cd-4781-97c6-0b80af07b809" providerId="ADAL" clId="{7462A42E-CB7A-40D4-8FF5-0E821CC1C5CB}" dt="2022-04-29T08:42:31.142" v="0"/>
        <pc:sldMkLst>
          <pc:docMk/>
          <pc:sldMk cId="1768557232" sldId="372"/>
        </pc:sldMkLst>
        <pc:picChg chg="del">
          <ac:chgData name="Sonia Hood" userId="675c9ca0-36cd-4781-97c6-0b80af07b809" providerId="ADAL" clId="{7462A42E-CB7A-40D4-8FF5-0E821CC1C5CB}" dt="2022-04-29T08:42:31.142" v="0"/>
          <ac:picMkLst>
            <pc:docMk/>
            <pc:sldMk cId="1768557232" sldId="372"/>
            <ac:picMk id="2" creationId="{2522FC77-1AD2-43C1-B1C7-8544BE18551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7815E-FD5D-4EFB-89B7-881C9AAA508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E88E996-D3F8-49A4-9823-980823EBFB97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Storming</a:t>
          </a:r>
        </a:p>
      </dgm:t>
    </dgm:pt>
    <dgm:pt modelId="{BB16318E-D94F-4661-AC98-A709F12D5B7A}" type="parTrans" cxnId="{BB25E8CB-3492-4464-B0C9-3864030CB105}">
      <dgm:prSet/>
      <dgm:spPr/>
      <dgm:t>
        <a:bodyPr/>
        <a:lstStyle/>
        <a:p>
          <a:endParaRPr lang="en-GB"/>
        </a:p>
      </dgm:t>
    </dgm:pt>
    <dgm:pt modelId="{2BC75231-11C6-46A6-8A50-41741C67D3FD}" type="sibTrans" cxnId="{BB25E8CB-3492-4464-B0C9-3864030CB105}">
      <dgm:prSet/>
      <dgm:spPr/>
      <dgm:t>
        <a:bodyPr/>
        <a:lstStyle/>
        <a:p>
          <a:endParaRPr lang="en-GB"/>
        </a:p>
      </dgm:t>
    </dgm:pt>
    <dgm:pt modelId="{FE3C0BBC-C101-413B-A4CA-5A8B25C0FF3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Norming</a:t>
          </a:r>
        </a:p>
      </dgm:t>
    </dgm:pt>
    <dgm:pt modelId="{8A39D707-A0A5-4BF2-A0DE-18DD0B54A955}" type="parTrans" cxnId="{0DE3E595-04F1-4ED7-86CE-C65AABEC99E7}">
      <dgm:prSet/>
      <dgm:spPr/>
      <dgm:t>
        <a:bodyPr/>
        <a:lstStyle/>
        <a:p>
          <a:endParaRPr lang="en-GB"/>
        </a:p>
      </dgm:t>
    </dgm:pt>
    <dgm:pt modelId="{5779D690-3B84-4255-A19D-A52E7CAFBDE5}" type="sibTrans" cxnId="{0DE3E595-04F1-4ED7-86CE-C65AABEC99E7}">
      <dgm:prSet/>
      <dgm:spPr/>
      <dgm:t>
        <a:bodyPr/>
        <a:lstStyle/>
        <a:p>
          <a:endParaRPr lang="en-GB"/>
        </a:p>
      </dgm:t>
    </dgm:pt>
    <dgm:pt modelId="{F94DF606-9A31-40CC-BC41-F86279311A3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Performing</a:t>
          </a:r>
        </a:p>
      </dgm:t>
    </dgm:pt>
    <dgm:pt modelId="{4453C10F-1172-40CC-87A7-9032B418E02D}" type="parTrans" cxnId="{D3412072-8E0D-4B04-8E72-EF5EE6F2708D}">
      <dgm:prSet/>
      <dgm:spPr/>
      <dgm:t>
        <a:bodyPr/>
        <a:lstStyle/>
        <a:p>
          <a:endParaRPr lang="en-GB"/>
        </a:p>
      </dgm:t>
    </dgm:pt>
    <dgm:pt modelId="{ED211054-7712-4FC2-9BDF-6F480B668DC6}" type="sibTrans" cxnId="{D3412072-8E0D-4B04-8E72-EF5EE6F2708D}">
      <dgm:prSet/>
      <dgm:spPr/>
      <dgm:t>
        <a:bodyPr/>
        <a:lstStyle/>
        <a:p>
          <a:endParaRPr lang="en-GB"/>
        </a:p>
      </dgm:t>
    </dgm:pt>
    <dgm:pt modelId="{2D90DAA2-53A4-47BD-9BA8-EA8CDB8F1590}" type="pres">
      <dgm:prSet presAssocID="{CF37815E-FD5D-4EFB-89B7-881C9AAA5083}" presName="cycle" presStyleCnt="0">
        <dgm:presLayoutVars>
          <dgm:dir/>
          <dgm:resizeHandles val="exact"/>
        </dgm:presLayoutVars>
      </dgm:prSet>
      <dgm:spPr/>
    </dgm:pt>
    <dgm:pt modelId="{E33FD9D4-31EE-4B61-8DB8-DBA37048737D}" type="pres">
      <dgm:prSet presAssocID="{3E88E996-D3F8-49A4-9823-980823EBFB97}" presName="node" presStyleLbl="node1" presStyleIdx="0" presStyleCnt="3">
        <dgm:presLayoutVars>
          <dgm:bulletEnabled val="1"/>
        </dgm:presLayoutVars>
      </dgm:prSet>
      <dgm:spPr/>
    </dgm:pt>
    <dgm:pt modelId="{DEB84231-6BB8-43A3-8082-CC1E8147AFE0}" type="pres">
      <dgm:prSet presAssocID="{2BC75231-11C6-46A6-8A50-41741C67D3FD}" presName="sibTrans" presStyleLbl="sibTrans2D1" presStyleIdx="0" presStyleCnt="3"/>
      <dgm:spPr/>
    </dgm:pt>
    <dgm:pt modelId="{1FC4F0CB-34D4-454A-BFA8-1B98FD6B90D3}" type="pres">
      <dgm:prSet presAssocID="{2BC75231-11C6-46A6-8A50-41741C67D3FD}" presName="connectorText" presStyleLbl="sibTrans2D1" presStyleIdx="0" presStyleCnt="3"/>
      <dgm:spPr/>
    </dgm:pt>
    <dgm:pt modelId="{CD2A2B74-2802-4EFD-8ED7-926ACA19739B}" type="pres">
      <dgm:prSet presAssocID="{FE3C0BBC-C101-413B-A4CA-5A8B25C0FF30}" presName="node" presStyleLbl="node1" presStyleIdx="1" presStyleCnt="3">
        <dgm:presLayoutVars>
          <dgm:bulletEnabled val="1"/>
        </dgm:presLayoutVars>
      </dgm:prSet>
      <dgm:spPr/>
    </dgm:pt>
    <dgm:pt modelId="{68091B41-44D1-460A-A21F-F8586E843594}" type="pres">
      <dgm:prSet presAssocID="{5779D690-3B84-4255-A19D-A52E7CAFBDE5}" presName="sibTrans" presStyleLbl="sibTrans2D1" presStyleIdx="1" presStyleCnt="3"/>
      <dgm:spPr/>
    </dgm:pt>
    <dgm:pt modelId="{41B68515-D606-476E-AB40-2018EEFC10F7}" type="pres">
      <dgm:prSet presAssocID="{5779D690-3B84-4255-A19D-A52E7CAFBDE5}" presName="connectorText" presStyleLbl="sibTrans2D1" presStyleIdx="1" presStyleCnt="3"/>
      <dgm:spPr/>
    </dgm:pt>
    <dgm:pt modelId="{33FB3B59-409A-45CE-A84B-049245190049}" type="pres">
      <dgm:prSet presAssocID="{F94DF606-9A31-40CC-BC41-F86279311A39}" presName="node" presStyleLbl="node1" presStyleIdx="2" presStyleCnt="3">
        <dgm:presLayoutVars>
          <dgm:bulletEnabled val="1"/>
        </dgm:presLayoutVars>
      </dgm:prSet>
      <dgm:spPr/>
    </dgm:pt>
    <dgm:pt modelId="{A41EF1FB-0A13-4812-85DC-8C3A1731BC54}" type="pres">
      <dgm:prSet presAssocID="{ED211054-7712-4FC2-9BDF-6F480B668DC6}" presName="sibTrans" presStyleLbl="sibTrans2D1" presStyleIdx="2" presStyleCnt="3"/>
      <dgm:spPr/>
    </dgm:pt>
    <dgm:pt modelId="{F4FBE22C-4436-4DD1-9A8B-9577285808E8}" type="pres">
      <dgm:prSet presAssocID="{ED211054-7712-4FC2-9BDF-6F480B668DC6}" presName="connectorText" presStyleLbl="sibTrans2D1" presStyleIdx="2" presStyleCnt="3"/>
      <dgm:spPr/>
    </dgm:pt>
  </dgm:ptLst>
  <dgm:cxnLst>
    <dgm:cxn modelId="{2971CB12-D4B1-414D-A5A8-0A85C0144907}" type="presOf" srcId="{ED211054-7712-4FC2-9BDF-6F480B668DC6}" destId="{F4FBE22C-4436-4DD1-9A8B-9577285808E8}" srcOrd="1" destOrd="0" presId="urn:microsoft.com/office/officeart/2005/8/layout/cycle2"/>
    <dgm:cxn modelId="{BED31125-1034-411D-A8D6-C081760BA5EF}" type="presOf" srcId="{F94DF606-9A31-40CC-BC41-F86279311A39}" destId="{33FB3B59-409A-45CE-A84B-049245190049}" srcOrd="0" destOrd="0" presId="urn:microsoft.com/office/officeart/2005/8/layout/cycle2"/>
    <dgm:cxn modelId="{822DF064-6BEF-45E7-863D-DA735F80520C}" type="presOf" srcId="{FE3C0BBC-C101-413B-A4CA-5A8B25C0FF30}" destId="{CD2A2B74-2802-4EFD-8ED7-926ACA19739B}" srcOrd="0" destOrd="0" presId="urn:microsoft.com/office/officeart/2005/8/layout/cycle2"/>
    <dgm:cxn modelId="{504BD267-DC26-441E-9520-A082C8F98C11}" type="presOf" srcId="{5779D690-3B84-4255-A19D-A52E7CAFBDE5}" destId="{41B68515-D606-476E-AB40-2018EEFC10F7}" srcOrd="1" destOrd="0" presId="urn:microsoft.com/office/officeart/2005/8/layout/cycle2"/>
    <dgm:cxn modelId="{7537D04B-06B8-4D3B-BEE9-F422A0181F57}" type="presOf" srcId="{2BC75231-11C6-46A6-8A50-41741C67D3FD}" destId="{1FC4F0CB-34D4-454A-BFA8-1B98FD6B90D3}" srcOrd="1" destOrd="0" presId="urn:microsoft.com/office/officeart/2005/8/layout/cycle2"/>
    <dgm:cxn modelId="{D3412072-8E0D-4B04-8E72-EF5EE6F2708D}" srcId="{CF37815E-FD5D-4EFB-89B7-881C9AAA5083}" destId="{F94DF606-9A31-40CC-BC41-F86279311A39}" srcOrd="2" destOrd="0" parTransId="{4453C10F-1172-40CC-87A7-9032B418E02D}" sibTransId="{ED211054-7712-4FC2-9BDF-6F480B668DC6}"/>
    <dgm:cxn modelId="{AAF3A672-003C-4051-85C1-71ADCC6888FF}" type="presOf" srcId="{5779D690-3B84-4255-A19D-A52E7CAFBDE5}" destId="{68091B41-44D1-460A-A21F-F8586E843594}" srcOrd="0" destOrd="0" presId="urn:microsoft.com/office/officeart/2005/8/layout/cycle2"/>
    <dgm:cxn modelId="{0DE3E595-04F1-4ED7-86CE-C65AABEC99E7}" srcId="{CF37815E-FD5D-4EFB-89B7-881C9AAA5083}" destId="{FE3C0BBC-C101-413B-A4CA-5A8B25C0FF30}" srcOrd="1" destOrd="0" parTransId="{8A39D707-A0A5-4BF2-A0DE-18DD0B54A955}" sibTransId="{5779D690-3B84-4255-A19D-A52E7CAFBDE5}"/>
    <dgm:cxn modelId="{7EE5EEA3-1D6C-434D-99AB-DC81EA9C7C00}" type="presOf" srcId="{ED211054-7712-4FC2-9BDF-6F480B668DC6}" destId="{A41EF1FB-0A13-4812-85DC-8C3A1731BC54}" srcOrd="0" destOrd="0" presId="urn:microsoft.com/office/officeart/2005/8/layout/cycle2"/>
    <dgm:cxn modelId="{765F58A5-E345-4397-A59D-91088B88930D}" type="presOf" srcId="{3E88E996-D3F8-49A4-9823-980823EBFB97}" destId="{E33FD9D4-31EE-4B61-8DB8-DBA37048737D}" srcOrd="0" destOrd="0" presId="urn:microsoft.com/office/officeart/2005/8/layout/cycle2"/>
    <dgm:cxn modelId="{4C68A9AE-178E-441F-AB94-9A414FA43911}" type="presOf" srcId="{2BC75231-11C6-46A6-8A50-41741C67D3FD}" destId="{DEB84231-6BB8-43A3-8082-CC1E8147AFE0}" srcOrd="0" destOrd="0" presId="urn:microsoft.com/office/officeart/2005/8/layout/cycle2"/>
    <dgm:cxn modelId="{BB25E8CB-3492-4464-B0C9-3864030CB105}" srcId="{CF37815E-FD5D-4EFB-89B7-881C9AAA5083}" destId="{3E88E996-D3F8-49A4-9823-980823EBFB97}" srcOrd="0" destOrd="0" parTransId="{BB16318E-D94F-4661-AC98-A709F12D5B7A}" sibTransId="{2BC75231-11C6-46A6-8A50-41741C67D3FD}"/>
    <dgm:cxn modelId="{C5A3BDD5-9862-4391-99DD-959670FA768A}" type="presOf" srcId="{CF37815E-FD5D-4EFB-89B7-881C9AAA5083}" destId="{2D90DAA2-53A4-47BD-9BA8-EA8CDB8F1590}" srcOrd="0" destOrd="0" presId="urn:microsoft.com/office/officeart/2005/8/layout/cycle2"/>
    <dgm:cxn modelId="{DC806A25-551C-4751-9CA3-AD42A4C2B5D4}" type="presParOf" srcId="{2D90DAA2-53A4-47BD-9BA8-EA8CDB8F1590}" destId="{E33FD9D4-31EE-4B61-8DB8-DBA37048737D}" srcOrd="0" destOrd="0" presId="urn:microsoft.com/office/officeart/2005/8/layout/cycle2"/>
    <dgm:cxn modelId="{841CCD0C-A27C-435E-A8C8-A2B16C3C7A85}" type="presParOf" srcId="{2D90DAA2-53A4-47BD-9BA8-EA8CDB8F1590}" destId="{DEB84231-6BB8-43A3-8082-CC1E8147AFE0}" srcOrd="1" destOrd="0" presId="urn:microsoft.com/office/officeart/2005/8/layout/cycle2"/>
    <dgm:cxn modelId="{91DD3171-6255-4F18-9B11-B179290B6E59}" type="presParOf" srcId="{DEB84231-6BB8-43A3-8082-CC1E8147AFE0}" destId="{1FC4F0CB-34D4-454A-BFA8-1B98FD6B90D3}" srcOrd="0" destOrd="0" presId="urn:microsoft.com/office/officeart/2005/8/layout/cycle2"/>
    <dgm:cxn modelId="{4F07D267-8181-47C9-B326-998D31195E48}" type="presParOf" srcId="{2D90DAA2-53A4-47BD-9BA8-EA8CDB8F1590}" destId="{CD2A2B74-2802-4EFD-8ED7-926ACA19739B}" srcOrd="2" destOrd="0" presId="urn:microsoft.com/office/officeart/2005/8/layout/cycle2"/>
    <dgm:cxn modelId="{C2C06A64-236B-44C6-A69A-9448A4086812}" type="presParOf" srcId="{2D90DAA2-53A4-47BD-9BA8-EA8CDB8F1590}" destId="{68091B41-44D1-460A-A21F-F8586E843594}" srcOrd="3" destOrd="0" presId="urn:microsoft.com/office/officeart/2005/8/layout/cycle2"/>
    <dgm:cxn modelId="{256990ED-0017-4306-B9B3-36C3F65B79E7}" type="presParOf" srcId="{68091B41-44D1-460A-A21F-F8586E843594}" destId="{41B68515-D606-476E-AB40-2018EEFC10F7}" srcOrd="0" destOrd="0" presId="urn:microsoft.com/office/officeart/2005/8/layout/cycle2"/>
    <dgm:cxn modelId="{1E5151D7-1B1F-4773-9EEB-AC25FE2DBF9F}" type="presParOf" srcId="{2D90DAA2-53A4-47BD-9BA8-EA8CDB8F1590}" destId="{33FB3B59-409A-45CE-A84B-049245190049}" srcOrd="4" destOrd="0" presId="urn:microsoft.com/office/officeart/2005/8/layout/cycle2"/>
    <dgm:cxn modelId="{E4C8177C-E67C-4799-BC7B-ADB8AB42682B}" type="presParOf" srcId="{2D90DAA2-53A4-47BD-9BA8-EA8CDB8F1590}" destId="{A41EF1FB-0A13-4812-85DC-8C3A1731BC54}" srcOrd="5" destOrd="0" presId="urn:microsoft.com/office/officeart/2005/8/layout/cycle2"/>
    <dgm:cxn modelId="{2AB932E7-C0B7-4D31-9496-1B14B32A3733}" type="presParOf" srcId="{A41EF1FB-0A13-4812-85DC-8C3A1731BC54}" destId="{F4FBE22C-4436-4DD1-9A8B-9577285808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60A2B-E486-4ADC-964C-E417316F32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B854CA-F487-4157-80C4-77A1DB89F669}">
      <dgm:prSet phldrT="[Text]"/>
      <dgm:spPr/>
      <dgm:t>
        <a:bodyPr/>
        <a:lstStyle/>
        <a:p>
          <a:r>
            <a:rPr lang="en-GB" dirty="0"/>
            <a:t>Action orientated roles</a:t>
          </a:r>
        </a:p>
      </dgm:t>
    </dgm:pt>
    <dgm:pt modelId="{4AE2975D-A4B2-47F3-BDEA-DAFFA62C3277}" type="parTrans" cxnId="{190807CC-9E59-475F-A79A-1A4428B0CBB3}">
      <dgm:prSet/>
      <dgm:spPr/>
      <dgm:t>
        <a:bodyPr/>
        <a:lstStyle/>
        <a:p>
          <a:endParaRPr lang="en-GB"/>
        </a:p>
      </dgm:t>
    </dgm:pt>
    <dgm:pt modelId="{2A080C55-A444-4F11-8ADA-FD70FE588E27}" type="sibTrans" cxnId="{190807CC-9E59-475F-A79A-1A4428B0CBB3}">
      <dgm:prSet/>
      <dgm:spPr/>
      <dgm:t>
        <a:bodyPr/>
        <a:lstStyle/>
        <a:p>
          <a:endParaRPr lang="en-GB"/>
        </a:p>
      </dgm:t>
    </dgm:pt>
    <dgm:pt modelId="{5CF6032E-A414-4A09-A024-5476E266B841}">
      <dgm:prSet phldrT="[Text]"/>
      <dgm:spPr/>
      <dgm:t>
        <a:bodyPr/>
        <a:lstStyle/>
        <a:p>
          <a:r>
            <a:rPr lang="en-GB" dirty="0"/>
            <a:t>Shaper</a:t>
          </a:r>
        </a:p>
      </dgm:t>
    </dgm:pt>
    <dgm:pt modelId="{DD35EEA2-6C6B-4789-8E89-FFBB3AD4ABB8}" type="parTrans" cxnId="{2C036789-C2D5-45F7-80E8-A3C5B5C021FD}">
      <dgm:prSet/>
      <dgm:spPr/>
      <dgm:t>
        <a:bodyPr/>
        <a:lstStyle/>
        <a:p>
          <a:endParaRPr lang="en-GB"/>
        </a:p>
      </dgm:t>
    </dgm:pt>
    <dgm:pt modelId="{0A8F4070-B7FF-4162-95B8-3A21A7F88A8B}" type="sibTrans" cxnId="{2C036789-C2D5-45F7-80E8-A3C5B5C021FD}">
      <dgm:prSet/>
      <dgm:spPr/>
      <dgm:t>
        <a:bodyPr/>
        <a:lstStyle/>
        <a:p>
          <a:endParaRPr lang="en-GB"/>
        </a:p>
      </dgm:t>
    </dgm:pt>
    <dgm:pt modelId="{5EF80576-DF87-4486-9B9D-BE1C6E836824}">
      <dgm:prSet phldrT="[Text]"/>
      <dgm:spPr/>
      <dgm:t>
        <a:bodyPr/>
        <a:lstStyle/>
        <a:p>
          <a:r>
            <a:rPr lang="en-GB" dirty="0"/>
            <a:t>Completer finisher</a:t>
          </a:r>
        </a:p>
      </dgm:t>
    </dgm:pt>
    <dgm:pt modelId="{17E39524-8359-4C6D-AB55-83FB60802C3B}" type="parTrans" cxnId="{DEE7D53C-87EC-4883-AD84-BAD1AB182009}">
      <dgm:prSet/>
      <dgm:spPr/>
      <dgm:t>
        <a:bodyPr/>
        <a:lstStyle/>
        <a:p>
          <a:endParaRPr lang="en-GB"/>
        </a:p>
      </dgm:t>
    </dgm:pt>
    <dgm:pt modelId="{20802B44-E3AD-42BF-80DE-AD61D08C252B}" type="sibTrans" cxnId="{DEE7D53C-87EC-4883-AD84-BAD1AB182009}">
      <dgm:prSet/>
      <dgm:spPr/>
      <dgm:t>
        <a:bodyPr/>
        <a:lstStyle/>
        <a:p>
          <a:endParaRPr lang="en-GB"/>
        </a:p>
      </dgm:t>
    </dgm:pt>
    <dgm:pt modelId="{BEF88E0C-F879-49D9-9B67-BF6C1A265D86}">
      <dgm:prSet phldrT="[Text]"/>
      <dgm:spPr/>
      <dgm:t>
        <a:bodyPr/>
        <a:lstStyle/>
        <a:p>
          <a:r>
            <a:rPr lang="en-GB" dirty="0"/>
            <a:t>People Orientated roles</a:t>
          </a:r>
        </a:p>
      </dgm:t>
    </dgm:pt>
    <dgm:pt modelId="{6C6CF15B-99C8-428A-B4BA-EEA5C6643791}" type="parTrans" cxnId="{E3E4DFD1-96E3-4752-93CC-4607FCFA83C0}">
      <dgm:prSet/>
      <dgm:spPr/>
      <dgm:t>
        <a:bodyPr/>
        <a:lstStyle/>
        <a:p>
          <a:endParaRPr lang="en-GB"/>
        </a:p>
      </dgm:t>
    </dgm:pt>
    <dgm:pt modelId="{9645B494-D7CE-44E1-A9AC-B4F0A09ABD20}" type="sibTrans" cxnId="{E3E4DFD1-96E3-4752-93CC-4607FCFA83C0}">
      <dgm:prSet/>
      <dgm:spPr/>
      <dgm:t>
        <a:bodyPr/>
        <a:lstStyle/>
        <a:p>
          <a:endParaRPr lang="en-GB"/>
        </a:p>
      </dgm:t>
    </dgm:pt>
    <dgm:pt modelId="{73323B1B-DD63-4685-AC2C-B4FB93B4909D}">
      <dgm:prSet phldrT="[Text]"/>
      <dgm:spPr/>
      <dgm:t>
        <a:bodyPr/>
        <a:lstStyle/>
        <a:p>
          <a:r>
            <a:rPr lang="en-GB" dirty="0"/>
            <a:t>Team worker</a:t>
          </a:r>
        </a:p>
      </dgm:t>
    </dgm:pt>
    <dgm:pt modelId="{33E575BA-9709-4F11-954E-2FAE0A3C090A}" type="parTrans" cxnId="{3BBCB101-C2E3-46FC-B9FB-8F81ACCF4B97}">
      <dgm:prSet/>
      <dgm:spPr/>
      <dgm:t>
        <a:bodyPr/>
        <a:lstStyle/>
        <a:p>
          <a:endParaRPr lang="en-GB"/>
        </a:p>
      </dgm:t>
    </dgm:pt>
    <dgm:pt modelId="{4EF46A19-0CD8-430F-9B5D-2D57202A259D}" type="sibTrans" cxnId="{3BBCB101-C2E3-46FC-B9FB-8F81ACCF4B97}">
      <dgm:prSet/>
      <dgm:spPr/>
      <dgm:t>
        <a:bodyPr/>
        <a:lstStyle/>
        <a:p>
          <a:endParaRPr lang="en-GB"/>
        </a:p>
      </dgm:t>
    </dgm:pt>
    <dgm:pt modelId="{BD7F61A3-E048-4603-8556-86472FFC20C6}">
      <dgm:prSet phldrT="[Text]"/>
      <dgm:spPr/>
      <dgm:t>
        <a:bodyPr/>
        <a:lstStyle/>
        <a:p>
          <a:r>
            <a:rPr lang="en-GB" dirty="0"/>
            <a:t>Resource investigator</a:t>
          </a:r>
        </a:p>
      </dgm:t>
    </dgm:pt>
    <dgm:pt modelId="{AD27816C-C3CB-4BEB-952A-B888572A5DF2}" type="parTrans" cxnId="{068D1B5C-1016-4A40-8BC8-E259D75F9625}">
      <dgm:prSet/>
      <dgm:spPr/>
      <dgm:t>
        <a:bodyPr/>
        <a:lstStyle/>
        <a:p>
          <a:endParaRPr lang="en-GB"/>
        </a:p>
      </dgm:t>
    </dgm:pt>
    <dgm:pt modelId="{7FEE5678-6954-4701-A1FC-84FB7FA62BC1}" type="sibTrans" cxnId="{068D1B5C-1016-4A40-8BC8-E259D75F9625}">
      <dgm:prSet/>
      <dgm:spPr/>
      <dgm:t>
        <a:bodyPr/>
        <a:lstStyle/>
        <a:p>
          <a:endParaRPr lang="en-GB"/>
        </a:p>
      </dgm:t>
    </dgm:pt>
    <dgm:pt modelId="{2D29466E-B56C-4EFD-BAA0-11613398103B}">
      <dgm:prSet phldrT="[Text]"/>
      <dgm:spPr/>
      <dgm:t>
        <a:bodyPr/>
        <a:lstStyle/>
        <a:p>
          <a:r>
            <a:rPr lang="en-GB" dirty="0"/>
            <a:t>Thought orientated roles</a:t>
          </a:r>
        </a:p>
      </dgm:t>
    </dgm:pt>
    <dgm:pt modelId="{0353D9E2-6E90-4D44-92B1-64984C23082A}" type="parTrans" cxnId="{25D17FBF-FDFB-471A-B72D-4062EF18178B}">
      <dgm:prSet/>
      <dgm:spPr/>
      <dgm:t>
        <a:bodyPr/>
        <a:lstStyle/>
        <a:p>
          <a:endParaRPr lang="en-GB"/>
        </a:p>
      </dgm:t>
    </dgm:pt>
    <dgm:pt modelId="{BACB9F6B-964A-4DE3-8800-0B3D6B63ED27}" type="sibTrans" cxnId="{25D17FBF-FDFB-471A-B72D-4062EF18178B}">
      <dgm:prSet/>
      <dgm:spPr/>
      <dgm:t>
        <a:bodyPr/>
        <a:lstStyle/>
        <a:p>
          <a:endParaRPr lang="en-GB"/>
        </a:p>
      </dgm:t>
    </dgm:pt>
    <dgm:pt modelId="{6123569B-86B0-4F36-9E72-32CA55554B63}">
      <dgm:prSet phldrT="[Text]"/>
      <dgm:spPr/>
      <dgm:t>
        <a:bodyPr/>
        <a:lstStyle/>
        <a:p>
          <a:r>
            <a:rPr lang="en-GB" dirty="0"/>
            <a:t>Plant</a:t>
          </a:r>
        </a:p>
      </dgm:t>
    </dgm:pt>
    <dgm:pt modelId="{4B0E9210-5AC8-4241-9C29-7703EFF4953A}" type="parTrans" cxnId="{1F36BB06-BA3B-47CA-A22A-9DA1556BB538}">
      <dgm:prSet/>
      <dgm:spPr/>
      <dgm:t>
        <a:bodyPr/>
        <a:lstStyle/>
        <a:p>
          <a:endParaRPr lang="en-GB"/>
        </a:p>
      </dgm:t>
    </dgm:pt>
    <dgm:pt modelId="{82D4665C-2489-4FAD-A2DE-BE549F22BFD3}" type="sibTrans" cxnId="{1F36BB06-BA3B-47CA-A22A-9DA1556BB538}">
      <dgm:prSet/>
      <dgm:spPr/>
      <dgm:t>
        <a:bodyPr/>
        <a:lstStyle/>
        <a:p>
          <a:endParaRPr lang="en-GB"/>
        </a:p>
      </dgm:t>
    </dgm:pt>
    <dgm:pt modelId="{F985CB07-1FF4-4D47-B1B6-81F2B8AB486C}">
      <dgm:prSet phldrT="[Text]"/>
      <dgm:spPr/>
      <dgm:t>
        <a:bodyPr/>
        <a:lstStyle/>
        <a:p>
          <a:r>
            <a:rPr lang="en-GB" dirty="0"/>
            <a:t>Monitor-evaluator</a:t>
          </a:r>
        </a:p>
      </dgm:t>
    </dgm:pt>
    <dgm:pt modelId="{60BD5E0E-1D94-4D1A-97EE-FFCB02CAF9D9}" type="parTrans" cxnId="{AA380CEC-E33A-4250-B176-59BE60511C8E}">
      <dgm:prSet/>
      <dgm:spPr/>
      <dgm:t>
        <a:bodyPr/>
        <a:lstStyle/>
        <a:p>
          <a:endParaRPr lang="en-GB"/>
        </a:p>
      </dgm:t>
    </dgm:pt>
    <dgm:pt modelId="{D3664362-2216-4CDC-BAFD-E569EDB82B6F}" type="sibTrans" cxnId="{AA380CEC-E33A-4250-B176-59BE60511C8E}">
      <dgm:prSet/>
      <dgm:spPr/>
      <dgm:t>
        <a:bodyPr/>
        <a:lstStyle/>
        <a:p>
          <a:endParaRPr lang="en-GB"/>
        </a:p>
      </dgm:t>
    </dgm:pt>
    <dgm:pt modelId="{86BF05F9-B73E-4243-B0BC-FBC1ACAA6AAE}">
      <dgm:prSet phldrT="[Text]"/>
      <dgm:spPr/>
      <dgm:t>
        <a:bodyPr/>
        <a:lstStyle/>
        <a:p>
          <a:r>
            <a:rPr lang="en-GB" dirty="0"/>
            <a:t>Implementer</a:t>
          </a:r>
        </a:p>
      </dgm:t>
    </dgm:pt>
    <dgm:pt modelId="{44634B52-A319-45ED-A1C8-3E95A03C16C5}" type="parTrans" cxnId="{87FA7107-FDED-4140-B5A9-6424EC32DEC1}">
      <dgm:prSet/>
      <dgm:spPr/>
    </dgm:pt>
    <dgm:pt modelId="{68F0AD1E-441F-486F-A784-D09484EE7D32}" type="sibTrans" cxnId="{87FA7107-FDED-4140-B5A9-6424EC32DEC1}">
      <dgm:prSet/>
      <dgm:spPr/>
    </dgm:pt>
    <dgm:pt modelId="{12213270-2D87-4FE5-9085-D5E7ACA2C78F}">
      <dgm:prSet phldrT="[Text]"/>
      <dgm:spPr/>
      <dgm:t>
        <a:bodyPr/>
        <a:lstStyle/>
        <a:p>
          <a:r>
            <a:rPr lang="en-GB" dirty="0"/>
            <a:t>Coordinator</a:t>
          </a:r>
        </a:p>
      </dgm:t>
    </dgm:pt>
    <dgm:pt modelId="{3AC308CB-226C-4952-A594-5902335C0CA4}" type="parTrans" cxnId="{C2251C53-6A60-4EE7-8979-1051A7BCB648}">
      <dgm:prSet/>
      <dgm:spPr/>
    </dgm:pt>
    <dgm:pt modelId="{D9CCBD8E-8AAD-4FB7-BB22-ABA59526EBFD}" type="sibTrans" cxnId="{C2251C53-6A60-4EE7-8979-1051A7BCB648}">
      <dgm:prSet/>
      <dgm:spPr/>
    </dgm:pt>
    <dgm:pt modelId="{3476FA05-84FA-4372-B7DD-2BBAD0AC4C38}" type="pres">
      <dgm:prSet presAssocID="{F7260A2B-E486-4ADC-964C-E417316F32FA}" presName="Name0" presStyleCnt="0">
        <dgm:presLayoutVars>
          <dgm:dir/>
          <dgm:animLvl val="lvl"/>
          <dgm:resizeHandles val="exact"/>
        </dgm:presLayoutVars>
      </dgm:prSet>
      <dgm:spPr/>
    </dgm:pt>
    <dgm:pt modelId="{64E27D72-C19B-49C2-B2CE-5AABAD126A83}" type="pres">
      <dgm:prSet presAssocID="{FFB854CA-F487-4157-80C4-77A1DB89F669}" presName="linNode" presStyleCnt="0"/>
      <dgm:spPr/>
    </dgm:pt>
    <dgm:pt modelId="{C3DE6FA5-3EEE-44D9-B94C-7A6E62B0135D}" type="pres">
      <dgm:prSet presAssocID="{FFB854CA-F487-4157-80C4-77A1DB89F6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D92E7DB-08AB-4B45-9F7A-3073743457CE}" type="pres">
      <dgm:prSet presAssocID="{FFB854CA-F487-4157-80C4-77A1DB89F669}" presName="descendantText" presStyleLbl="alignAccFollowNode1" presStyleIdx="0" presStyleCnt="3">
        <dgm:presLayoutVars>
          <dgm:bulletEnabled val="1"/>
        </dgm:presLayoutVars>
      </dgm:prSet>
      <dgm:spPr/>
    </dgm:pt>
    <dgm:pt modelId="{18BBEC49-1994-4BD6-98D8-8C88EF91A33B}" type="pres">
      <dgm:prSet presAssocID="{2A080C55-A444-4F11-8ADA-FD70FE588E27}" presName="sp" presStyleCnt="0"/>
      <dgm:spPr/>
    </dgm:pt>
    <dgm:pt modelId="{923DA419-5828-436D-8AF8-3EB49FA2C26A}" type="pres">
      <dgm:prSet presAssocID="{BEF88E0C-F879-49D9-9B67-BF6C1A265D86}" presName="linNode" presStyleCnt="0"/>
      <dgm:spPr/>
    </dgm:pt>
    <dgm:pt modelId="{463624AB-1816-4569-A966-8E509911EF1A}" type="pres">
      <dgm:prSet presAssocID="{BEF88E0C-F879-49D9-9B67-BF6C1A265D8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85E594F-B2FC-42B3-BB96-2E3B99613D9D}" type="pres">
      <dgm:prSet presAssocID="{BEF88E0C-F879-49D9-9B67-BF6C1A265D86}" presName="descendantText" presStyleLbl="alignAccFollowNode1" presStyleIdx="1" presStyleCnt="3">
        <dgm:presLayoutVars>
          <dgm:bulletEnabled val="1"/>
        </dgm:presLayoutVars>
      </dgm:prSet>
      <dgm:spPr/>
    </dgm:pt>
    <dgm:pt modelId="{D3F2A65D-A3AD-4094-91AE-4C7C4AEFDC29}" type="pres">
      <dgm:prSet presAssocID="{9645B494-D7CE-44E1-A9AC-B4F0A09ABD20}" presName="sp" presStyleCnt="0"/>
      <dgm:spPr/>
    </dgm:pt>
    <dgm:pt modelId="{27F20159-51D8-4419-9B34-B6E61174EF66}" type="pres">
      <dgm:prSet presAssocID="{2D29466E-B56C-4EFD-BAA0-11613398103B}" presName="linNode" presStyleCnt="0"/>
      <dgm:spPr/>
    </dgm:pt>
    <dgm:pt modelId="{5DFEBF90-A4D0-412A-A5DC-E55B84F108A1}" type="pres">
      <dgm:prSet presAssocID="{2D29466E-B56C-4EFD-BAA0-11613398103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B21A490-6378-47F5-AA0E-FF65E21A9246}" type="pres">
      <dgm:prSet presAssocID="{2D29466E-B56C-4EFD-BAA0-11613398103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BBCB101-C2E3-46FC-B9FB-8F81ACCF4B97}" srcId="{BEF88E0C-F879-49D9-9B67-BF6C1A265D86}" destId="{73323B1B-DD63-4685-AC2C-B4FB93B4909D}" srcOrd="0" destOrd="0" parTransId="{33E575BA-9709-4F11-954E-2FAE0A3C090A}" sibTransId="{4EF46A19-0CD8-430F-9B5D-2D57202A259D}"/>
    <dgm:cxn modelId="{1F36BB06-BA3B-47CA-A22A-9DA1556BB538}" srcId="{2D29466E-B56C-4EFD-BAA0-11613398103B}" destId="{6123569B-86B0-4F36-9E72-32CA55554B63}" srcOrd="0" destOrd="0" parTransId="{4B0E9210-5AC8-4241-9C29-7703EFF4953A}" sibTransId="{82D4665C-2489-4FAD-A2DE-BE549F22BFD3}"/>
    <dgm:cxn modelId="{87FA7107-FDED-4140-B5A9-6424EC32DEC1}" srcId="{FFB854CA-F487-4157-80C4-77A1DB89F669}" destId="{86BF05F9-B73E-4243-B0BC-FBC1ACAA6AAE}" srcOrd="1" destOrd="0" parTransId="{44634B52-A319-45ED-A1C8-3E95A03C16C5}" sibTransId="{68F0AD1E-441F-486F-A784-D09484EE7D32}"/>
    <dgm:cxn modelId="{1C87671C-31EA-4832-A371-1CBDECBA0F4C}" type="presOf" srcId="{73323B1B-DD63-4685-AC2C-B4FB93B4909D}" destId="{A85E594F-B2FC-42B3-BB96-2E3B99613D9D}" srcOrd="0" destOrd="0" presId="urn:microsoft.com/office/officeart/2005/8/layout/vList5"/>
    <dgm:cxn modelId="{2ED99C26-7A24-4E77-95B5-EB56AEB16597}" type="presOf" srcId="{86BF05F9-B73E-4243-B0BC-FBC1ACAA6AAE}" destId="{0D92E7DB-08AB-4B45-9F7A-3073743457CE}" srcOrd="0" destOrd="1" presId="urn:microsoft.com/office/officeart/2005/8/layout/vList5"/>
    <dgm:cxn modelId="{4E181828-F884-4127-A792-CF0B9470A6BA}" type="presOf" srcId="{2D29466E-B56C-4EFD-BAA0-11613398103B}" destId="{5DFEBF90-A4D0-412A-A5DC-E55B84F108A1}" srcOrd="0" destOrd="0" presId="urn:microsoft.com/office/officeart/2005/8/layout/vList5"/>
    <dgm:cxn modelId="{596EA334-28B6-4A26-9B4F-8C222EC598C7}" type="presOf" srcId="{BD7F61A3-E048-4603-8556-86472FFC20C6}" destId="{A85E594F-B2FC-42B3-BB96-2E3B99613D9D}" srcOrd="0" destOrd="1" presId="urn:microsoft.com/office/officeart/2005/8/layout/vList5"/>
    <dgm:cxn modelId="{DEE7D53C-87EC-4883-AD84-BAD1AB182009}" srcId="{FFB854CA-F487-4157-80C4-77A1DB89F669}" destId="{5EF80576-DF87-4486-9B9D-BE1C6E836824}" srcOrd="2" destOrd="0" parTransId="{17E39524-8359-4C6D-AB55-83FB60802C3B}" sibTransId="{20802B44-E3AD-42BF-80DE-AD61D08C252B}"/>
    <dgm:cxn modelId="{068D1B5C-1016-4A40-8BC8-E259D75F9625}" srcId="{BEF88E0C-F879-49D9-9B67-BF6C1A265D86}" destId="{BD7F61A3-E048-4603-8556-86472FFC20C6}" srcOrd="1" destOrd="0" parTransId="{AD27816C-C3CB-4BEB-952A-B888572A5DF2}" sibTransId="{7FEE5678-6954-4701-A1FC-84FB7FA62BC1}"/>
    <dgm:cxn modelId="{35137D66-B690-4EEC-AC46-947815A3B097}" type="presOf" srcId="{6123569B-86B0-4F36-9E72-32CA55554B63}" destId="{AB21A490-6378-47F5-AA0E-FF65E21A9246}" srcOrd="0" destOrd="0" presId="urn:microsoft.com/office/officeart/2005/8/layout/vList5"/>
    <dgm:cxn modelId="{601D5172-3AAB-4ECF-BA25-9DE5D7D9E787}" type="presOf" srcId="{BEF88E0C-F879-49D9-9B67-BF6C1A265D86}" destId="{463624AB-1816-4569-A966-8E509911EF1A}" srcOrd="0" destOrd="0" presId="urn:microsoft.com/office/officeart/2005/8/layout/vList5"/>
    <dgm:cxn modelId="{C2251C53-6A60-4EE7-8979-1051A7BCB648}" srcId="{BEF88E0C-F879-49D9-9B67-BF6C1A265D86}" destId="{12213270-2D87-4FE5-9085-D5E7ACA2C78F}" srcOrd="2" destOrd="0" parTransId="{3AC308CB-226C-4952-A594-5902335C0CA4}" sibTransId="{D9CCBD8E-8AAD-4FB7-BB22-ABA59526EBFD}"/>
    <dgm:cxn modelId="{2C036789-C2D5-45F7-80E8-A3C5B5C021FD}" srcId="{FFB854CA-F487-4157-80C4-77A1DB89F669}" destId="{5CF6032E-A414-4A09-A024-5476E266B841}" srcOrd="0" destOrd="0" parTransId="{DD35EEA2-6C6B-4789-8E89-FFBB3AD4ABB8}" sibTransId="{0A8F4070-B7FF-4162-95B8-3A21A7F88A8B}"/>
    <dgm:cxn modelId="{0E6CA0AA-BF24-4672-92CF-32860A1D103B}" type="presOf" srcId="{12213270-2D87-4FE5-9085-D5E7ACA2C78F}" destId="{A85E594F-B2FC-42B3-BB96-2E3B99613D9D}" srcOrd="0" destOrd="2" presId="urn:microsoft.com/office/officeart/2005/8/layout/vList5"/>
    <dgm:cxn modelId="{25D17FBF-FDFB-471A-B72D-4062EF18178B}" srcId="{F7260A2B-E486-4ADC-964C-E417316F32FA}" destId="{2D29466E-B56C-4EFD-BAA0-11613398103B}" srcOrd="2" destOrd="0" parTransId="{0353D9E2-6E90-4D44-92B1-64984C23082A}" sibTransId="{BACB9F6B-964A-4DE3-8800-0B3D6B63ED27}"/>
    <dgm:cxn modelId="{DF30EFC5-0B07-4B00-9386-5D282BD9E844}" type="presOf" srcId="{F7260A2B-E486-4ADC-964C-E417316F32FA}" destId="{3476FA05-84FA-4372-B7DD-2BBAD0AC4C38}" srcOrd="0" destOrd="0" presId="urn:microsoft.com/office/officeart/2005/8/layout/vList5"/>
    <dgm:cxn modelId="{190807CC-9E59-475F-A79A-1A4428B0CBB3}" srcId="{F7260A2B-E486-4ADC-964C-E417316F32FA}" destId="{FFB854CA-F487-4157-80C4-77A1DB89F669}" srcOrd="0" destOrd="0" parTransId="{4AE2975D-A4B2-47F3-BDEA-DAFFA62C3277}" sibTransId="{2A080C55-A444-4F11-8ADA-FD70FE588E27}"/>
    <dgm:cxn modelId="{E3E4DFD1-96E3-4752-93CC-4607FCFA83C0}" srcId="{F7260A2B-E486-4ADC-964C-E417316F32FA}" destId="{BEF88E0C-F879-49D9-9B67-BF6C1A265D86}" srcOrd="1" destOrd="0" parTransId="{6C6CF15B-99C8-428A-B4BA-EEA5C6643791}" sibTransId="{9645B494-D7CE-44E1-A9AC-B4F0A09ABD20}"/>
    <dgm:cxn modelId="{0CFB01E0-2688-472A-898B-02EA06515167}" type="presOf" srcId="{5EF80576-DF87-4486-9B9D-BE1C6E836824}" destId="{0D92E7DB-08AB-4B45-9F7A-3073743457CE}" srcOrd="0" destOrd="2" presId="urn:microsoft.com/office/officeart/2005/8/layout/vList5"/>
    <dgm:cxn modelId="{51DB44E6-6F4A-4B64-B11A-D29A6D5355B0}" type="presOf" srcId="{F985CB07-1FF4-4D47-B1B6-81F2B8AB486C}" destId="{AB21A490-6378-47F5-AA0E-FF65E21A9246}" srcOrd="0" destOrd="1" presId="urn:microsoft.com/office/officeart/2005/8/layout/vList5"/>
    <dgm:cxn modelId="{A45830EB-09B3-4064-A7CE-B9CE337CB7DF}" type="presOf" srcId="{FFB854CA-F487-4157-80C4-77A1DB89F669}" destId="{C3DE6FA5-3EEE-44D9-B94C-7A6E62B0135D}" srcOrd="0" destOrd="0" presId="urn:microsoft.com/office/officeart/2005/8/layout/vList5"/>
    <dgm:cxn modelId="{AA380CEC-E33A-4250-B176-59BE60511C8E}" srcId="{2D29466E-B56C-4EFD-BAA0-11613398103B}" destId="{F985CB07-1FF4-4D47-B1B6-81F2B8AB486C}" srcOrd="1" destOrd="0" parTransId="{60BD5E0E-1D94-4D1A-97EE-FFCB02CAF9D9}" sibTransId="{D3664362-2216-4CDC-BAFD-E569EDB82B6F}"/>
    <dgm:cxn modelId="{96A8CCFF-1C07-4785-AE87-1EF58B96D426}" type="presOf" srcId="{5CF6032E-A414-4A09-A024-5476E266B841}" destId="{0D92E7DB-08AB-4B45-9F7A-3073743457CE}" srcOrd="0" destOrd="0" presId="urn:microsoft.com/office/officeart/2005/8/layout/vList5"/>
    <dgm:cxn modelId="{C8607EB6-5CDD-483D-8811-D5FE2C5B7669}" type="presParOf" srcId="{3476FA05-84FA-4372-B7DD-2BBAD0AC4C38}" destId="{64E27D72-C19B-49C2-B2CE-5AABAD126A83}" srcOrd="0" destOrd="0" presId="urn:microsoft.com/office/officeart/2005/8/layout/vList5"/>
    <dgm:cxn modelId="{6366C5AC-265F-4191-A37E-A890FC8747B2}" type="presParOf" srcId="{64E27D72-C19B-49C2-B2CE-5AABAD126A83}" destId="{C3DE6FA5-3EEE-44D9-B94C-7A6E62B0135D}" srcOrd="0" destOrd="0" presId="urn:microsoft.com/office/officeart/2005/8/layout/vList5"/>
    <dgm:cxn modelId="{AB42416F-5F6E-470D-99C7-566A572C2DCE}" type="presParOf" srcId="{64E27D72-C19B-49C2-B2CE-5AABAD126A83}" destId="{0D92E7DB-08AB-4B45-9F7A-3073743457CE}" srcOrd="1" destOrd="0" presId="urn:microsoft.com/office/officeart/2005/8/layout/vList5"/>
    <dgm:cxn modelId="{5A257DD8-E95B-4209-B546-75A8785AE711}" type="presParOf" srcId="{3476FA05-84FA-4372-B7DD-2BBAD0AC4C38}" destId="{18BBEC49-1994-4BD6-98D8-8C88EF91A33B}" srcOrd="1" destOrd="0" presId="urn:microsoft.com/office/officeart/2005/8/layout/vList5"/>
    <dgm:cxn modelId="{6DEE6A26-6BCB-4303-9078-66DDD28FB6A9}" type="presParOf" srcId="{3476FA05-84FA-4372-B7DD-2BBAD0AC4C38}" destId="{923DA419-5828-436D-8AF8-3EB49FA2C26A}" srcOrd="2" destOrd="0" presId="urn:microsoft.com/office/officeart/2005/8/layout/vList5"/>
    <dgm:cxn modelId="{5BFBEE26-6863-45E1-BCF1-1275F15A533A}" type="presParOf" srcId="{923DA419-5828-436D-8AF8-3EB49FA2C26A}" destId="{463624AB-1816-4569-A966-8E509911EF1A}" srcOrd="0" destOrd="0" presId="urn:microsoft.com/office/officeart/2005/8/layout/vList5"/>
    <dgm:cxn modelId="{DEF29615-B31C-4883-BE71-1711D11E2EF0}" type="presParOf" srcId="{923DA419-5828-436D-8AF8-3EB49FA2C26A}" destId="{A85E594F-B2FC-42B3-BB96-2E3B99613D9D}" srcOrd="1" destOrd="0" presId="urn:microsoft.com/office/officeart/2005/8/layout/vList5"/>
    <dgm:cxn modelId="{D66BC715-3854-42E9-96B0-29ED56313D90}" type="presParOf" srcId="{3476FA05-84FA-4372-B7DD-2BBAD0AC4C38}" destId="{D3F2A65D-A3AD-4094-91AE-4C7C4AEFDC29}" srcOrd="3" destOrd="0" presId="urn:microsoft.com/office/officeart/2005/8/layout/vList5"/>
    <dgm:cxn modelId="{D60C1B35-03FD-4261-A10F-5046EFD47C84}" type="presParOf" srcId="{3476FA05-84FA-4372-B7DD-2BBAD0AC4C38}" destId="{27F20159-51D8-4419-9B34-B6E61174EF66}" srcOrd="4" destOrd="0" presId="urn:microsoft.com/office/officeart/2005/8/layout/vList5"/>
    <dgm:cxn modelId="{5C99AD55-7B9D-47EF-9192-5758DDBCC837}" type="presParOf" srcId="{27F20159-51D8-4419-9B34-B6E61174EF66}" destId="{5DFEBF90-A4D0-412A-A5DC-E55B84F108A1}" srcOrd="0" destOrd="0" presId="urn:microsoft.com/office/officeart/2005/8/layout/vList5"/>
    <dgm:cxn modelId="{8F88A7B1-B6FA-4D97-82B3-BEF6E703D2D4}" type="presParOf" srcId="{27F20159-51D8-4419-9B34-B6E61174EF66}" destId="{AB21A490-6378-47F5-AA0E-FF65E21A92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FD9D4-31EE-4B61-8DB8-DBA37048737D}">
      <dsp:nvSpPr>
        <dsp:cNvPr id="0" name=""/>
        <dsp:cNvSpPr/>
      </dsp:nvSpPr>
      <dsp:spPr>
        <a:xfrm>
          <a:off x="1994689" y="485"/>
          <a:ext cx="1637514" cy="163751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Storming</a:t>
          </a:r>
        </a:p>
      </dsp:txBody>
      <dsp:txXfrm>
        <a:off x="2234497" y="240293"/>
        <a:ext cx="1157898" cy="1157898"/>
      </dsp:txXfrm>
    </dsp:sp>
    <dsp:sp modelId="{DEB84231-6BB8-43A3-8082-CC1E8147AFE0}">
      <dsp:nvSpPr>
        <dsp:cNvPr id="0" name=""/>
        <dsp:cNvSpPr/>
      </dsp:nvSpPr>
      <dsp:spPr>
        <a:xfrm rot="3600000">
          <a:off x="3204360" y="1596676"/>
          <a:ext cx="434956" cy="55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236982" y="1650705"/>
        <a:ext cx="304469" cy="331597"/>
      </dsp:txXfrm>
    </dsp:sp>
    <dsp:sp modelId="{CD2A2B74-2802-4EFD-8ED7-926ACA19739B}">
      <dsp:nvSpPr>
        <dsp:cNvPr id="0" name=""/>
        <dsp:cNvSpPr/>
      </dsp:nvSpPr>
      <dsp:spPr>
        <a:xfrm>
          <a:off x="3223782" y="2129336"/>
          <a:ext cx="1637514" cy="163751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Norming</a:t>
          </a:r>
        </a:p>
      </dsp:txBody>
      <dsp:txXfrm>
        <a:off x="3463590" y="2369144"/>
        <a:ext cx="1157898" cy="1157898"/>
      </dsp:txXfrm>
    </dsp:sp>
    <dsp:sp modelId="{68091B41-44D1-460A-A21F-F8586E843594}">
      <dsp:nvSpPr>
        <dsp:cNvPr id="0" name=""/>
        <dsp:cNvSpPr/>
      </dsp:nvSpPr>
      <dsp:spPr>
        <a:xfrm rot="10800000">
          <a:off x="2608279" y="2671763"/>
          <a:ext cx="434956" cy="55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2738766" y="2782295"/>
        <a:ext cx="304469" cy="331597"/>
      </dsp:txXfrm>
    </dsp:sp>
    <dsp:sp modelId="{33FB3B59-409A-45CE-A84B-049245190049}">
      <dsp:nvSpPr>
        <dsp:cNvPr id="0" name=""/>
        <dsp:cNvSpPr/>
      </dsp:nvSpPr>
      <dsp:spPr>
        <a:xfrm>
          <a:off x="765596" y="2129336"/>
          <a:ext cx="1637514" cy="163751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Performing</a:t>
          </a:r>
        </a:p>
      </dsp:txBody>
      <dsp:txXfrm>
        <a:off x="1005404" y="2369144"/>
        <a:ext cx="1157898" cy="1157898"/>
      </dsp:txXfrm>
    </dsp:sp>
    <dsp:sp modelId="{A41EF1FB-0A13-4812-85DC-8C3A1731BC54}">
      <dsp:nvSpPr>
        <dsp:cNvPr id="0" name=""/>
        <dsp:cNvSpPr/>
      </dsp:nvSpPr>
      <dsp:spPr>
        <a:xfrm rot="18000000">
          <a:off x="1975267" y="1617998"/>
          <a:ext cx="434956" cy="5526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007889" y="1785033"/>
        <a:ext cx="304469" cy="331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2E7DB-08AB-4B45-9F7A-3073743457CE}">
      <dsp:nvSpPr>
        <dsp:cNvPr id="0" name=""/>
        <dsp:cNvSpPr/>
      </dsp:nvSpPr>
      <dsp:spPr>
        <a:xfrm rot="5400000">
          <a:off x="4833290" y="-1835982"/>
          <a:ext cx="1119782" cy="5075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Shaper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Implementer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Completer finisher</a:t>
          </a:r>
        </a:p>
      </dsp:txBody>
      <dsp:txXfrm rot="-5400000">
        <a:off x="2855214" y="196757"/>
        <a:ext cx="5021273" cy="1010456"/>
      </dsp:txXfrm>
    </dsp:sp>
    <dsp:sp modelId="{C3DE6FA5-3EEE-44D9-B94C-7A6E62B0135D}">
      <dsp:nvSpPr>
        <dsp:cNvPr id="0" name=""/>
        <dsp:cNvSpPr/>
      </dsp:nvSpPr>
      <dsp:spPr>
        <a:xfrm>
          <a:off x="0" y="2120"/>
          <a:ext cx="2855214" cy="139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Action orientated roles</a:t>
          </a:r>
        </a:p>
      </dsp:txBody>
      <dsp:txXfrm>
        <a:off x="68329" y="70449"/>
        <a:ext cx="2718556" cy="1263070"/>
      </dsp:txXfrm>
    </dsp:sp>
    <dsp:sp modelId="{A85E594F-B2FC-42B3-BB96-2E3B99613D9D}">
      <dsp:nvSpPr>
        <dsp:cNvPr id="0" name=""/>
        <dsp:cNvSpPr/>
      </dsp:nvSpPr>
      <dsp:spPr>
        <a:xfrm rot="5400000">
          <a:off x="4833290" y="-366268"/>
          <a:ext cx="1119782" cy="5075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Team worker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Resource investigator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Coordinator</a:t>
          </a:r>
        </a:p>
      </dsp:txBody>
      <dsp:txXfrm rot="-5400000">
        <a:off x="2855214" y="1666471"/>
        <a:ext cx="5021273" cy="1010456"/>
      </dsp:txXfrm>
    </dsp:sp>
    <dsp:sp modelId="{463624AB-1816-4569-A966-8E509911EF1A}">
      <dsp:nvSpPr>
        <dsp:cNvPr id="0" name=""/>
        <dsp:cNvSpPr/>
      </dsp:nvSpPr>
      <dsp:spPr>
        <a:xfrm>
          <a:off x="0" y="1471835"/>
          <a:ext cx="2855214" cy="139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People Orientated roles</a:t>
          </a:r>
        </a:p>
      </dsp:txBody>
      <dsp:txXfrm>
        <a:off x="68329" y="1540164"/>
        <a:ext cx="2718556" cy="1263070"/>
      </dsp:txXfrm>
    </dsp:sp>
    <dsp:sp modelId="{AB21A490-6378-47F5-AA0E-FF65E21A9246}">
      <dsp:nvSpPr>
        <dsp:cNvPr id="0" name=""/>
        <dsp:cNvSpPr/>
      </dsp:nvSpPr>
      <dsp:spPr>
        <a:xfrm rot="5400000">
          <a:off x="4833290" y="1103446"/>
          <a:ext cx="1119782" cy="5075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Plant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Monitor-evaluator</a:t>
          </a:r>
        </a:p>
      </dsp:txBody>
      <dsp:txXfrm rot="-5400000">
        <a:off x="2855214" y="3136186"/>
        <a:ext cx="5021273" cy="1010456"/>
      </dsp:txXfrm>
    </dsp:sp>
    <dsp:sp modelId="{5DFEBF90-A4D0-412A-A5DC-E55B84F108A1}">
      <dsp:nvSpPr>
        <dsp:cNvPr id="0" name=""/>
        <dsp:cNvSpPr/>
      </dsp:nvSpPr>
      <dsp:spPr>
        <a:xfrm>
          <a:off x="0" y="2941550"/>
          <a:ext cx="2855214" cy="1399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Thought orientated roles</a:t>
          </a:r>
        </a:p>
      </dsp:txBody>
      <dsp:txXfrm>
        <a:off x="68329" y="3009879"/>
        <a:ext cx="2718556" cy="1263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7251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130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286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Finally there will be some issues that you come across in you group that will require you to adapt you </a:t>
            </a:r>
            <a:r>
              <a:rPr lang="en-GB" dirty="0" err="1"/>
              <a:t>behvaiour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8843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3E783-21A4-4FAA-A513-DDC381F15DC5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96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0B9294-6F8E-42A2-8800-79D3D5A08533}" type="slidenum">
              <a:rPr lang="en-GB" altLang="en-US" smtClean="0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2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29671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FBB346-0115-4ABF-860F-DABC4B40E4F2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8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CAC85-D4E7-4A4D-9663-4F4205501D95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10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696A8F-BB7F-466B-8EBC-43E8EAE5FF77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9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350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D2CA80-8DAD-4F9E-B76A-053A8A6067D3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6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884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458EC6-8D05-4445-868B-F0AA13C4C46D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2936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E6BB86-2949-4920-8ACA-BC2E9F2E7C81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38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085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994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725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5163EB-2E6D-413A-B8F0-B18E6EEFCAC0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7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2F2A7D-7A50-4A30-AB7A-90CD3885C03C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9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763DB3-6A52-4974-B263-D3129184C9B0}" type="slidenum">
              <a:rPr lang="en-GB" altLang="en-US" smtClean="0">
                <a:latin typeface="Rdg Vesta" panose="02000503060000020004" pitchFamily="2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Rdg Vest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5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5927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9780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346637743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F610-21E4-4419-999A-C7F986D0B7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89495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1304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2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890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2322040"/>
            <a:ext cx="8280000" cy="396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0768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3280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19968"/>
            <a:ext cx="8280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7940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rgbClr val="FDE6AB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ysClr val="windowText" lastClr="0000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 descr="Click icon to add picture. Visit www.reading.ac.uk/imagebank for more." title="Image box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21" name="Picture 53" descr="Device-blac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7188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497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ubtitle (Off-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640960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255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idebar (off-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buClrTx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8473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75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2322040"/>
            <a:ext cx="8280000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cture Placeholder 7" descr="Click icon to add picture. Visit www.reading.ac.uk/imagebank for more." title="Image box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up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 descr="Colour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4284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2204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  <p:sldLayoutId id="2147483700" r:id="rId4"/>
    <p:sldLayoutId id="2147483696" r:id="rId5"/>
    <p:sldLayoutId id="2147483701" r:id="rId6"/>
    <p:sldLayoutId id="2147483702" r:id="rId7"/>
    <p:sldLayoutId id="2147483708" r:id="rId8"/>
    <p:sldLayoutId id="2147483713" r:id="rId9"/>
    <p:sldLayoutId id="2147483709" r:id="rId10"/>
    <p:sldLayoutId id="2147483710" r:id="rId11"/>
    <p:sldLayoutId id="2147483711" r:id="rId12"/>
    <p:sldLayoutId id="2147483712" r:id="rId13"/>
    <p:sldLayoutId id="2147483714" r:id="rId14"/>
    <p:sldLayoutId id="2147483715" r:id="rId15"/>
    <p:sldLayoutId id="2147483716" r:id="rId16"/>
    <p:sldLayoutId id="2147483747" r:id="rId17"/>
    <p:sldLayoutId id="2147483749" r:id="rId18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7012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title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4932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0" r:id="rId3"/>
    <p:sldLayoutId id="2147483732" r:id="rId4"/>
    <p:sldLayoutId id="2147483738" r:id="rId5"/>
    <p:sldLayoutId id="2147483742" r:id="rId6"/>
    <p:sldLayoutId id="2147483745" r:id="rId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tx2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ing.ac.uk/library/study-advic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hyperlink" Target="https://libguides.reading.ac.uk/groups#s-lg-box-11009354" TargetMode="External"/><Relationship Id="rId4" Type="http://schemas.openxmlformats.org/officeDocument/2006/relationships/hyperlink" Target="https://libguides.reading.ac.uk/study-advice-guides/group-wor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800" dirty="0"/>
              <a:t>Successful group work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Study Advice</a:t>
            </a:r>
          </a:p>
          <a:p>
            <a:r>
              <a:rPr lang="en-GB" dirty="0"/>
              <a:t>studyadvice@reading.ac.uk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82440"/>
          </a:xfrm>
        </p:spPr>
        <p:txBody>
          <a:bodyPr/>
          <a:lstStyle/>
          <a:p>
            <a:r>
              <a:rPr lang="en-GB" sz="1600" dirty="0"/>
              <a:t>Study Advice</a:t>
            </a:r>
          </a:p>
        </p:txBody>
      </p:sp>
      <p:pic>
        <p:nvPicPr>
          <p:cNvPr id="8" name="Picture 2" descr="C:\Users\chs06mr2\AppData\Local\Microsoft\Windows\Temporary Internet Files\Content.IE5\2FCDXWQL\92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4961"/>
            <a:ext cx="4355976" cy="22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AA10A69C-E345-482C-BAB3-F92AC5C01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2291892"/>
            <a:ext cx="4768720" cy="22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74" y="404664"/>
            <a:ext cx="8280000" cy="828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Giving constructive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07" y="1545516"/>
            <a:ext cx="8280000" cy="39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Find something positive to say, "That was very interesting. I never thought about it like that before…“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Let people know when you agree with their point and why, "So do I…", "Yes, that's true…“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If you disagree with something, instead of rejecting the other person's ideas, explore them, "What makes you think that…?" Have you thought about…?"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Be constructive and specific. If you don't agree, explain why and give evidence or examples rather than just saying no.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80610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70" y="499160"/>
            <a:ext cx="8280000" cy="828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Managing conflict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581644"/>
            <a:ext cx="8280000" cy="4401184"/>
          </a:xfrm>
        </p:spPr>
        <p:txBody>
          <a:bodyPr/>
          <a:lstStyle/>
          <a:p>
            <a:pPr marL="179705" indent="-179705">
              <a:spcBef>
                <a:spcPts val="0"/>
              </a:spcBef>
            </a:pPr>
            <a:r>
              <a:rPr lang="en-GB" sz="2000" dirty="0"/>
              <a:t>Stay as objective as possible - focus on the issue that you disagree on, not on the personal qualities of people in the group.</a:t>
            </a:r>
            <a:endParaRPr lang="en-US" sz="2000" dirty="0"/>
          </a:p>
          <a:p>
            <a:pPr marL="179705" indent="-179705">
              <a:spcBef>
                <a:spcPts val="0"/>
              </a:spcBef>
            </a:pPr>
            <a:endParaRPr lang="en-GB" sz="2000" dirty="0">
              <a:cs typeface="Effra"/>
            </a:endParaRPr>
          </a:p>
          <a:p>
            <a:pPr marL="179705" indent="-179705">
              <a:spcBef>
                <a:spcPts val="0"/>
              </a:spcBef>
            </a:pPr>
            <a:r>
              <a:rPr lang="en-GB" sz="2000" dirty="0"/>
              <a:t>Try to use language which doesn't single out people and blame them, but instead makes it clear that you are offering your own feelings and thoughts. </a:t>
            </a:r>
          </a:p>
          <a:p>
            <a:pPr marL="179705" indent="-179705">
              <a:spcBef>
                <a:spcPts val="0"/>
              </a:spcBef>
            </a:pPr>
            <a:endParaRPr lang="en-GB" sz="2000" dirty="0">
              <a:cs typeface="Effra"/>
            </a:endParaRPr>
          </a:p>
          <a:p>
            <a:pPr marL="179705" indent="-179705">
              <a:spcBef>
                <a:spcPts val="0"/>
              </a:spcBef>
            </a:pPr>
            <a:r>
              <a:rPr lang="en-GB" sz="2000" dirty="0">
                <a:cs typeface="Effra"/>
              </a:rPr>
              <a:t>Note that discriminatory or abusive language is never acceptable</a:t>
            </a:r>
          </a:p>
          <a:p>
            <a:pPr marL="179705" indent="-179705">
              <a:spcBef>
                <a:spcPts val="0"/>
              </a:spcBef>
            </a:pPr>
            <a:endParaRPr lang="en-GB" sz="2000" dirty="0">
              <a:cs typeface="Effra"/>
            </a:endParaRPr>
          </a:p>
          <a:p>
            <a:pPr marL="179705" indent="-179705">
              <a:spcBef>
                <a:spcPts val="0"/>
              </a:spcBef>
            </a:pPr>
            <a:r>
              <a:rPr lang="en-GB" sz="2000" dirty="0"/>
              <a:t>Rather than, "You're annoying and always speaking…" instead, "I am hurt because I don't think the group listens to my ideas.“</a:t>
            </a:r>
          </a:p>
          <a:p>
            <a:pPr marL="179705" indent="-179705">
              <a:spcBef>
                <a:spcPts val="0"/>
              </a:spcBef>
            </a:pPr>
            <a:endParaRPr lang="en-GB" sz="2000" dirty="0">
              <a:cs typeface="Effra"/>
            </a:endParaRPr>
          </a:p>
          <a:p>
            <a:pPr marL="179705" indent="-179705">
              <a:spcBef>
                <a:spcPts val="0"/>
              </a:spcBef>
            </a:pPr>
            <a:r>
              <a:rPr lang="en-GB" sz="2000" dirty="0">
                <a:cs typeface="Effra"/>
              </a:rPr>
              <a:t>Look at our guides and advice, try some strategies but if the issue persists contact your module convenor for advice </a:t>
            </a:r>
          </a:p>
          <a:p>
            <a:pPr marL="179705" indent="-179705"/>
            <a:endParaRPr lang="en-GB" dirty="0">
              <a:cs typeface="Eff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69736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6"/>
          <p:cNvSpPr>
            <a:spLocks noGrp="1"/>
          </p:cNvSpPr>
          <p:nvPr>
            <p:ph type="title"/>
          </p:nvPr>
        </p:nvSpPr>
        <p:spPr>
          <a:xfrm>
            <a:off x="424800" y="1342840"/>
            <a:ext cx="8280000" cy="828000"/>
          </a:xfrm>
        </p:spPr>
        <p:txBody>
          <a:bodyPr wrap="none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4000" dirty="0"/>
              <a:t>Group issues: </a:t>
            </a:r>
            <a:br>
              <a:rPr lang="en-GB" altLang="en-US" sz="4000" dirty="0"/>
            </a:br>
            <a:r>
              <a:rPr lang="en-GB" altLang="en-US" sz="4000" dirty="0"/>
              <a:t>Change your behaviour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B89355F-52CF-4BA8-8816-6CAC59E43614}" type="slidenum">
              <a:rPr lang="en-GB" alt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GB" altLang="en-US">
              <a:solidFill>
                <a:schemeClr val="bg1"/>
              </a:solidFill>
            </a:endParaRPr>
          </a:p>
        </p:txBody>
      </p:sp>
      <p:pic>
        <p:nvPicPr>
          <p:cNvPr id="5" name="Picture 4" descr="Young man praying">
            <a:extLst>
              <a:ext uri="{FF2B5EF4-FFF2-40B4-BE49-F238E27FC236}">
                <a16:creationId xmlns:a16="http://schemas.microsoft.com/office/drawing/2014/main" id="{AE1783BE-1853-4A2C-9542-9C61CEF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80" y="2504926"/>
            <a:ext cx="5760639" cy="3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572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4800" y="1042885"/>
            <a:ext cx="8280000" cy="828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Be self aware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Your behaviour and actions has an impact on others</a:t>
            </a:r>
          </a:p>
          <a:p>
            <a:pPr eaLnBrk="1" hangingPunct="1"/>
            <a:r>
              <a:rPr lang="en-GB" altLang="en-US" sz="2400" dirty="0"/>
              <a:t>Consider your areas of strength/development</a:t>
            </a:r>
          </a:p>
          <a:p>
            <a:pPr eaLnBrk="1" hangingPunct="1"/>
            <a:r>
              <a:rPr lang="en-GB" altLang="en-US" sz="2400" dirty="0"/>
              <a:t>Accept feedback as a positive thing</a:t>
            </a:r>
          </a:p>
          <a:p>
            <a:pPr eaLnBrk="1" hangingPunct="1"/>
            <a:r>
              <a:rPr lang="en-GB" altLang="en-US" sz="2400" dirty="0"/>
              <a:t>Consider how best you can contribute to the team</a:t>
            </a:r>
          </a:p>
          <a:p>
            <a:pPr eaLnBrk="1" hangingPunct="1"/>
            <a:r>
              <a:rPr lang="en-GB" altLang="en-US" sz="2400" dirty="0"/>
              <a:t>Learn from the experience</a:t>
            </a:r>
          </a:p>
          <a:p>
            <a:pPr marL="457200" lvl="1" indent="0" eaLnBrk="1" hangingPunct="1">
              <a:buFont typeface="Rdg Vesta" panose="02000503060000020004" pitchFamily="2" charset="0"/>
              <a:buNone/>
            </a:pPr>
            <a:endParaRPr lang="en-GB" altLang="en-US" dirty="0"/>
          </a:p>
          <a:p>
            <a:pPr marL="457200" lvl="1" indent="0" eaLnBrk="1" hangingPunct="1">
              <a:buFont typeface="Rdg Vesta" panose="02000503060000020004" pitchFamily="2" charset="0"/>
              <a:buNone/>
            </a:pPr>
            <a:endParaRPr lang="en-GB" altLang="en-US" dirty="0"/>
          </a:p>
          <a:p>
            <a:pPr marL="457200" lvl="1" indent="0" eaLnBrk="1" hangingPunct="1">
              <a:buFont typeface="Rdg Vesta" panose="02000503060000020004" pitchFamily="2" charset="0"/>
              <a:buNone/>
            </a:pPr>
            <a:r>
              <a:rPr lang="en-GB" altLang="en-US" dirty="0"/>
              <a:t>			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5B7E8-BAD5-4727-A71B-631DA16C49B8}" type="slidenum">
              <a:rPr lang="en-GB" altLang="en-US" sz="1400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31282746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4800" y="692696"/>
            <a:ext cx="8280000" cy="828000"/>
          </a:xfrm>
        </p:spPr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Belbin Scale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/>
              <a:t>Team Role Questionnaire </a:t>
            </a:r>
          </a:p>
          <a:p>
            <a:r>
              <a:rPr lang="en-GB" altLang="en-US" sz="2800"/>
              <a:t>Circle 7 statements</a:t>
            </a:r>
          </a:p>
          <a:p>
            <a:r>
              <a:rPr lang="en-GB" altLang="en-US" sz="2800"/>
              <a:t>In a team I…..</a:t>
            </a:r>
          </a:p>
          <a:p>
            <a:endParaRPr lang="en-GB" altLang="en-US" sz="2800"/>
          </a:p>
          <a:p>
            <a:endParaRPr lang="en-GB" altLang="en-US" sz="2800"/>
          </a:p>
          <a:p>
            <a:endParaRPr lang="en-GB" altLang="en-US" sz="2800"/>
          </a:p>
          <a:p>
            <a:pPr>
              <a:buFontTx/>
              <a:buNone/>
            </a:pPr>
            <a:r>
              <a:rPr lang="en-GB" altLang="en-US" sz="2800"/>
              <a:t>Belbin, M. (1981). </a:t>
            </a:r>
            <a:r>
              <a:rPr lang="en-GB" altLang="en-US" sz="2800" i="1"/>
              <a:t>Management Teams</a:t>
            </a:r>
            <a:r>
              <a:rPr lang="en-GB" altLang="en-US" sz="2800"/>
              <a:t>, London: Heineman </a:t>
            </a:r>
          </a:p>
        </p:txBody>
      </p:sp>
    </p:spTree>
    <p:extLst>
      <p:ext uri="{BB962C8B-B14F-4D97-AF65-F5344CB8AC3E}">
        <p14:creationId xmlns:p14="http://schemas.microsoft.com/office/powerpoint/2010/main" val="29499062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43300" y="404664"/>
            <a:ext cx="8280000" cy="828000"/>
          </a:xfrm>
        </p:spPr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What the categories mean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0" y="1674813"/>
            <a:ext cx="8229600" cy="496728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GB" sz="2800" dirty="0"/>
          </a:p>
          <a:p>
            <a:pPr>
              <a:defRPr/>
            </a:pPr>
            <a:r>
              <a:rPr lang="en-GB" sz="2800" dirty="0"/>
              <a:t>A- 	Plant</a:t>
            </a:r>
          </a:p>
          <a:p>
            <a:pPr>
              <a:defRPr/>
            </a:pPr>
            <a:r>
              <a:rPr lang="en-GB" sz="2800" dirty="0"/>
              <a:t>B- 	Resource Investigators</a:t>
            </a:r>
          </a:p>
          <a:p>
            <a:pPr>
              <a:defRPr/>
            </a:pPr>
            <a:r>
              <a:rPr lang="en-GB" sz="2800" dirty="0"/>
              <a:t>C- 	Monitor Evaluators</a:t>
            </a:r>
          </a:p>
          <a:p>
            <a:pPr>
              <a:defRPr/>
            </a:pPr>
            <a:r>
              <a:rPr lang="en-GB" sz="2800" dirty="0"/>
              <a:t>D- 	Co-ordinators</a:t>
            </a:r>
          </a:p>
          <a:p>
            <a:pPr>
              <a:defRPr/>
            </a:pPr>
            <a:r>
              <a:rPr lang="en-GB" sz="2800" dirty="0"/>
              <a:t>E- 	Shapers</a:t>
            </a:r>
          </a:p>
          <a:p>
            <a:pPr>
              <a:defRPr/>
            </a:pPr>
            <a:r>
              <a:rPr lang="en-GB" sz="2800" dirty="0"/>
              <a:t>F- 	Implementers</a:t>
            </a:r>
          </a:p>
          <a:p>
            <a:pPr>
              <a:defRPr/>
            </a:pPr>
            <a:r>
              <a:rPr lang="en-GB" sz="2800" dirty="0"/>
              <a:t>G- 	Team Member</a:t>
            </a:r>
          </a:p>
          <a:p>
            <a:pPr>
              <a:defRPr/>
            </a:pPr>
            <a:r>
              <a:rPr lang="en-GB" sz="2800" dirty="0"/>
              <a:t>H- 	Completer Finisher 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1820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52272" y="141653"/>
            <a:ext cx="8280000" cy="828000"/>
          </a:xfrm>
        </p:spPr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Belbin’s roles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650" y="1600200"/>
          <a:ext cx="7931151" cy="493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10">
                <a:tc>
                  <a:txBody>
                    <a:bodyPr/>
                    <a:lstStyle/>
                    <a:p>
                      <a:r>
                        <a:rPr lang="en-GB" sz="1800" dirty="0"/>
                        <a:t>Role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Strengths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Allowable limits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25">
                <a:tc>
                  <a:txBody>
                    <a:bodyPr/>
                    <a:lstStyle/>
                    <a:p>
                      <a:r>
                        <a:rPr lang="en-GB" sz="1800" dirty="0"/>
                        <a:t>A.</a:t>
                      </a:r>
                      <a:r>
                        <a:rPr lang="en-GB" sz="1800" baseline="0" dirty="0"/>
                        <a:t> Plant</a:t>
                      </a:r>
                      <a:endParaRPr lang="en-GB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cs typeface="Arial" charset="0"/>
                        </a:rPr>
                        <a:t>highly creative imaginative, unorthodox.  Solves difficult problems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Can be impractical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525">
                <a:tc>
                  <a:txBody>
                    <a:bodyPr/>
                    <a:lstStyle/>
                    <a:p>
                      <a:r>
                        <a:rPr lang="en-GB" sz="1800" dirty="0"/>
                        <a:t>B. Resource Investigator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cs typeface="Arial" charset="0"/>
                        </a:rPr>
                        <a:t>extrovert, enthusiastic, communicative.  Explores opportunities develops contact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May lose enthusiasm. Over optimistic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7">
                <a:tc>
                  <a:txBody>
                    <a:bodyPr/>
                    <a:lstStyle/>
                    <a:p>
                      <a:r>
                        <a:rPr lang="en-GB" sz="1800" dirty="0"/>
                        <a:t>C. Monitor evaluators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cs typeface="Arial" charset="0"/>
                        </a:rPr>
                        <a:t>Sober, strategic discerning.  Sees all options. Judges accurately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Maybe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dirty="0"/>
                        <a:t>detached, poor motivators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25">
                <a:tc>
                  <a:txBody>
                    <a:bodyPr/>
                    <a:lstStyle/>
                    <a:p>
                      <a:r>
                        <a:rPr lang="en-GB" sz="1800" dirty="0"/>
                        <a:t>D. Coordinator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cs typeface="Arial" charset="0"/>
                        </a:rPr>
                        <a:t>mature confident, good chairperson.  Clarifies goals, promotes decision making, delegates well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Delegate too much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525">
                <a:tc>
                  <a:txBody>
                    <a:bodyPr/>
                    <a:lstStyle/>
                    <a:p>
                      <a:r>
                        <a:rPr lang="en-GB" sz="1800" dirty="0"/>
                        <a:t>E. Shaper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Challenging, dynamic, thrives on pressure.  Has the drive and courage to overcome obstacles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Possible</a:t>
                      </a:r>
                      <a:r>
                        <a:rPr lang="en-GB" sz="1800" baseline="0" dirty="0"/>
                        <a:t> argumentative. Offend people’s feelings</a:t>
                      </a:r>
                      <a:endParaRPr lang="en-GB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5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9E698B-1030-4D7F-BDEC-496C38F09EB6}" type="slidenum">
              <a:rPr lang="en-GB" altLang="en-US" sz="1400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8976193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55650" y="247538"/>
            <a:ext cx="8280000" cy="828000"/>
          </a:xfrm>
        </p:spPr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Belbin’s roles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650" y="1600200"/>
          <a:ext cx="7931150" cy="3382976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82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Rdg Vesta" pitchFamily="2" charset="0"/>
                          <a:cs typeface="Arial" charset="0"/>
                        </a:rPr>
                        <a:t>Role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Rdg Vesta" pitchFamily="2" charset="0"/>
                          <a:cs typeface="Arial" charset="0"/>
                        </a:rPr>
                        <a:t>Strengths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Rdg Vesta" pitchFamily="2" charset="0"/>
                          <a:cs typeface="Arial" charset="0"/>
                        </a:rPr>
                        <a:t>Allowable limits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2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F. Implementer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99A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Disciplined, reliable, conservative and efficient. Turns ideas into practical action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99A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Sometimes inflexible and resist change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9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641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G. Team worker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Cooperative, mild, perceptive and diplomatic. Listens, builds and averts friction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Tendency to be indecisive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20"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H. Completer Finisher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99A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Painstaking, conscientious and anxious.  Searches out errors and omissions. Polishes and perfects.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99A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1pPr>
                      <a:lvl2pPr marL="742950" indent="-28575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2pPr>
                      <a:lvl3pPr marL="11430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3pPr>
                      <a:lvl4pPr marL="16002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Rdg Vesta" pitchFamily="2" charset="0"/>
                        <a:defRPr>
                          <a:solidFill>
                            <a:schemeClr val="tx1"/>
                          </a:solidFill>
                          <a:latin typeface="Rdg Vesta" pitchFamily="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May worry unnecessarily. Find it hard to delegate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9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11DC3D-6E1F-4A25-86C0-3673AC63C038}" type="slidenum">
              <a:rPr lang="en-GB" altLang="en-US" sz="1400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3" name="Rectangle 2"/>
          <p:cNvSpPr/>
          <p:nvPr/>
        </p:nvSpPr>
        <p:spPr bwMode="auto">
          <a:xfrm>
            <a:off x="1908175" y="5516563"/>
            <a:ext cx="5903913" cy="576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charset="0"/>
              </a:rPr>
              <a:t>You need a balanced team to be successful</a:t>
            </a:r>
          </a:p>
        </p:txBody>
      </p:sp>
    </p:spTree>
    <p:extLst>
      <p:ext uri="{BB962C8B-B14F-4D97-AF65-F5344CB8AC3E}">
        <p14:creationId xmlns:p14="http://schemas.microsoft.com/office/powerpoint/2010/main" val="12522695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55650" y="231302"/>
            <a:ext cx="8280000" cy="828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Belbin’s roles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650" y="1600200"/>
          <a:ext cx="793115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9CAC7D-4DDA-4D63-B8CD-EF3D715D4308}" type="slidenum">
              <a:rPr lang="en-GB" altLang="en-US" sz="1400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06162599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32000" y="692696"/>
            <a:ext cx="8280000" cy="828000"/>
          </a:xfrm>
        </p:spPr>
        <p:txBody>
          <a:bodyPr/>
          <a:lstStyle/>
          <a:p>
            <a:r>
              <a:rPr lang="en-GB" altLang="en-US" sz="3200" dirty="0">
                <a:solidFill>
                  <a:schemeClr val="tx1">
                    <a:lumMod val="75000"/>
                  </a:schemeClr>
                </a:solidFill>
              </a:rPr>
              <a:t>“An individual is not perfect </a:t>
            </a:r>
            <a:br>
              <a:rPr lang="en-GB" altLang="en-US" sz="32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altLang="en-US" sz="3200" dirty="0">
                <a:solidFill>
                  <a:schemeClr val="tx1">
                    <a:lumMod val="75000"/>
                  </a:schemeClr>
                </a:solidFill>
              </a:rPr>
              <a:t>but a team can be”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/>
              <a:t>Belbin (1981) proposed that successful teams need a balance of all these types of people.</a:t>
            </a:r>
          </a:p>
          <a:p>
            <a:endParaRPr lang="en-GB" altLang="en-US" sz="2400" dirty="0"/>
          </a:p>
          <a:p>
            <a:r>
              <a:rPr lang="en-GB" altLang="en-US" sz="2400" dirty="0"/>
              <a:t>For example: It might seem like a good idea to have a team full of creative, imaginative </a:t>
            </a:r>
            <a:r>
              <a:rPr lang="en-GB" altLang="en-US" sz="2400" dirty="0">
                <a:solidFill>
                  <a:schemeClr val="accent1"/>
                </a:solidFill>
              </a:rPr>
              <a:t>Plants</a:t>
            </a:r>
          </a:p>
          <a:p>
            <a:r>
              <a:rPr lang="en-GB" altLang="en-US" sz="2400" dirty="0"/>
              <a:t>But….</a:t>
            </a:r>
          </a:p>
        </p:txBody>
      </p:sp>
    </p:spTree>
    <p:extLst>
      <p:ext uri="{BB962C8B-B14F-4D97-AF65-F5344CB8AC3E}">
        <p14:creationId xmlns:p14="http://schemas.microsoft.com/office/powerpoint/2010/main" val="12291501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32000" y="476672"/>
            <a:ext cx="8280000" cy="828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Purpose</a:t>
            </a:r>
            <a:r>
              <a:rPr lang="en-GB" altLang="en-US" dirty="0"/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32000" y="2089146"/>
            <a:ext cx="8280000" cy="3960000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Demonstrate that all teams experience difficulties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Recognise those issues that……	</a:t>
            </a:r>
          </a:p>
          <a:p>
            <a:pPr lvl="1" eaLnBrk="1" hangingPunct="1"/>
            <a:r>
              <a:rPr lang="en-GB" altLang="en-US" sz="2400" dirty="0"/>
              <a:t>will be resolved with time</a:t>
            </a:r>
          </a:p>
          <a:p>
            <a:pPr lvl="1" eaLnBrk="1" hangingPunct="1"/>
            <a:r>
              <a:rPr lang="en-GB" altLang="en-US" sz="2400" dirty="0"/>
              <a:t>may need intervention</a:t>
            </a:r>
          </a:p>
          <a:p>
            <a:pPr lvl="1" eaLnBrk="1" hangingPunct="1"/>
            <a:r>
              <a:rPr lang="en-GB" altLang="en-US" sz="2400" dirty="0"/>
              <a:t>will require you to change your behaviour</a:t>
            </a:r>
          </a:p>
          <a:p>
            <a:pPr lvl="1"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Accept that you have a part to play</a:t>
            </a:r>
          </a:p>
          <a:p>
            <a:pPr eaLnBrk="1" hangingPunct="1"/>
            <a:endParaRPr lang="en-GB" altLang="en-US" dirty="0"/>
          </a:p>
          <a:p>
            <a:pPr lvl="1" eaLnBrk="1" hangingPunct="1">
              <a:buFont typeface="Rdg Vesta" panose="02000503060000020004" pitchFamily="2" charset="0"/>
              <a:buNone/>
            </a:pPr>
            <a:endParaRPr lang="en-GB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992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53961" y="450555"/>
            <a:ext cx="8280000" cy="828000"/>
          </a:xfrm>
        </p:spPr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Team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78155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GB" dirty="0"/>
              <a:t>Too many… 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Plants</a:t>
            </a:r>
            <a:r>
              <a:rPr lang="en-GB" sz="2400" dirty="0"/>
              <a:t> -conflict – lots of ideas but no one to carry them out or discriminate good from less good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Resource investigators </a:t>
            </a:r>
            <a:r>
              <a:rPr lang="en-GB" sz="2400" dirty="0"/>
              <a:t>– don’t complete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Monitor evaluators </a:t>
            </a:r>
            <a:r>
              <a:rPr lang="en-GB" sz="2400" dirty="0"/>
              <a:t>– can’t inspire others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Co-ordinators</a:t>
            </a:r>
            <a:r>
              <a:rPr lang="en-GB" sz="2400" dirty="0"/>
              <a:t> – too much delegation, but not enough people to do the work 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Shaper</a:t>
            </a:r>
            <a:r>
              <a:rPr lang="en-GB" sz="2400" dirty="0"/>
              <a:t>- tends to upset others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Implementer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- slow at responding to change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Team worker </a:t>
            </a:r>
            <a:r>
              <a:rPr lang="en-GB" sz="2400" dirty="0"/>
              <a:t>-  indecisive</a:t>
            </a:r>
          </a:p>
          <a:p>
            <a:pPr>
              <a:defRPr/>
            </a:pPr>
            <a:r>
              <a:rPr lang="en-GB" sz="2400" dirty="0">
                <a:solidFill>
                  <a:schemeClr val="accent1"/>
                </a:solidFill>
              </a:rPr>
              <a:t>Completer Finisher </a:t>
            </a:r>
            <a:r>
              <a:rPr lang="en-GB" sz="2400" dirty="0"/>
              <a:t>- reluctant to delegate</a:t>
            </a:r>
          </a:p>
          <a:p>
            <a:pPr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591302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Take away message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dirty="0"/>
              <a:t>Note down one thing </a:t>
            </a:r>
            <a:r>
              <a:rPr lang="en-GB" altLang="en-US" sz="2800" b="1" dirty="0"/>
              <a:t>you</a:t>
            </a:r>
            <a:r>
              <a:rPr lang="en-GB" altLang="en-US" sz="2800" dirty="0"/>
              <a:t> will do differently to make your group work a success </a:t>
            </a:r>
          </a:p>
          <a:p>
            <a:pPr marL="0" indent="0">
              <a:buFontTx/>
              <a:buNone/>
              <a:defRPr/>
            </a:pPr>
            <a:endParaRPr lang="en-GB" altLang="en-US" sz="2800" dirty="0"/>
          </a:p>
          <a:p>
            <a:pPr marL="0" indent="0">
              <a:buFontTx/>
              <a:buNone/>
              <a:defRPr/>
            </a:pPr>
            <a:r>
              <a:rPr lang="en-GB" altLang="en-US" sz="2800" dirty="0"/>
              <a:t>	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94296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24800" y="727294"/>
            <a:ext cx="8280000" cy="828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Further resources 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755650" y="1700213"/>
            <a:ext cx="76327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r>
              <a:rPr lang="en-GB" altLang="en-US" sz="1800" dirty="0">
                <a:latin typeface="+mn-lt"/>
              </a:rPr>
              <a:t>Study Advice guides </a:t>
            </a:r>
            <a:r>
              <a:rPr lang="en-GB" altLang="en-US" sz="1800" b="1" u="sng" dirty="0">
                <a:latin typeface="+mn-lt"/>
                <a:hlinkClick r:id="rId3"/>
              </a:rPr>
              <a:t>www.reading.ac.uk/library/study-advice</a:t>
            </a:r>
            <a:r>
              <a:rPr lang="en-GB" altLang="en-US" sz="1800" b="1" u="sng" dirty="0">
                <a:latin typeface="+mn-lt"/>
              </a:rPr>
              <a:t> </a:t>
            </a:r>
            <a:r>
              <a:rPr lang="en-GB" altLang="en-US" sz="1800" dirty="0">
                <a:latin typeface="+mn-lt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800" dirty="0">
                <a:latin typeface="+mn-lt"/>
              </a:rPr>
              <a:t>Effective group work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800" dirty="0">
                <a:latin typeface="+mn-lt"/>
              </a:rPr>
              <a:t>Oral presentations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GB" altLang="en-US" sz="1800" dirty="0">
                <a:latin typeface="+mn-lt"/>
              </a:rPr>
              <a:t>Poster presentations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GB" altLang="en-US" sz="18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R" startAt="2"/>
            </a:pPr>
            <a:r>
              <a:rPr lang="en-GB" altLang="en-US" sz="1800" dirty="0">
                <a:latin typeface="+mn-lt"/>
              </a:rPr>
              <a:t>Group work guide: </a:t>
            </a:r>
            <a:r>
              <a:rPr lang="en-GB" altLang="en-US" sz="1800" dirty="0">
                <a:latin typeface="+mn-lt"/>
                <a:hlinkClick r:id="rId4"/>
              </a:rPr>
              <a:t>https://libguides.reading.ac.uk/study-advice-guides/group-work</a:t>
            </a:r>
            <a:endParaRPr lang="en-GB" altLang="en-US" sz="1800" dirty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arenR" startAt="2"/>
            </a:pPr>
            <a:r>
              <a:rPr lang="en-GB" altLang="en-US" sz="1800" dirty="0">
                <a:latin typeface="+mn-lt"/>
              </a:rPr>
              <a:t>Download a pack to get started with group work: </a:t>
            </a:r>
            <a:r>
              <a:rPr lang="en-GB" altLang="en-US" sz="1800" dirty="0">
                <a:latin typeface="+mn-lt"/>
                <a:hlinkClick r:id="rId5"/>
              </a:rPr>
              <a:t>https://libguides.reading.ac.uk/groups#s-lg-box-11009354</a:t>
            </a:r>
            <a:endParaRPr lang="en-GB" altLang="en-US" sz="1800" b="1" u="sng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4)  Books: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Gibbs, G (1994) </a:t>
            </a:r>
            <a:r>
              <a:rPr lang="en-GB" altLang="en-US" sz="1800" i="1" dirty="0">
                <a:latin typeface="+mn-lt"/>
              </a:rPr>
              <a:t>Learning in teams: A student manual. </a:t>
            </a:r>
            <a:r>
              <a:rPr lang="en-GB" altLang="en-US" sz="1800" dirty="0">
                <a:latin typeface="+mn-lt"/>
              </a:rPr>
              <a:t>Oxford: The Oxford centre for staff development.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Levin, P (2005) </a:t>
            </a:r>
            <a:r>
              <a:rPr lang="en-GB" altLang="en-US" sz="1800" i="1" dirty="0">
                <a:latin typeface="+mn-lt"/>
              </a:rPr>
              <a:t>Successful teamwork! </a:t>
            </a:r>
            <a:r>
              <a:rPr lang="en-GB" altLang="en-US" sz="1800" dirty="0">
                <a:latin typeface="+mn-lt"/>
              </a:rPr>
              <a:t>London: Open University Press.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/>
              <a:t> </a:t>
            </a:r>
            <a:endParaRPr lang="en-GB" altLang="en-US" sz="2800" b="1" u="sng" dirty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B7D275-0CF0-4E79-98F0-5128F0026B33}" type="slidenum">
              <a:rPr lang="en-GB" altLang="en-US" sz="1400" smtClean="0">
                <a:latin typeface="Trebuchet MS" panose="020B0603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latin typeface="Trebuchet MS" panose="020B0603020202020204" pitchFamily="34" charset="0"/>
            </a:endParaRPr>
          </a:p>
        </p:txBody>
      </p:sp>
      <p:pic>
        <p:nvPicPr>
          <p:cNvPr id="36869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94" y="2132856"/>
            <a:ext cx="2041412" cy="1591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473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23</a:t>
            </a:fld>
            <a:endParaRPr lang="en-GB" altLang="en-US"/>
          </a:p>
        </p:txBody>
      </p:sp>
      <p:pic>
        <p:nvPicPr>
          <p:cNvPr id="1026" name="Picture 2" descr="Image result for a 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3817"/>
            <a:ext cx="6840760" cy="542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4746" y="3261484"/>
            <a:ext cx="2459022" cy="2207240"/>
          </a:xfrm>
          <a:prstGeom prst="wedgeEllipseCallout">
            <a:avLst>
              <a:gd name="adj1" fmla="val 98525"/>
              <a:gd name="adj2" fmla="val 10754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</a:rPr>
              <a:t>I love it when a plan comes together!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00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463344"/>
            <a:ext cx="8280000" cy="828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Pause to think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749939"/>
            <a:ext cx="8280000" cy="396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Answer the question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Oval Callout 4"/>
          <p:cNvSpPr/>
          <p:nvPr/>
        </p:nvSpPr>
        <p:spPr>
          <a:xfrm>
            <a:off x="1763688" y="2348880"/>
            <a:ext cx="4184108" cy="1341656"/>
          </a:xfrm>
          <a:prstGeom prst="wedgeEllipseCallout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What worked well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in your group?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079184" y="4437112"/>
            <a:ext cx="4689032" cy="1341656"/>
          </a:xfrm>
          <a:prstGeom prst="wedgeEllipseCallou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What challenges did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</a:rPr>
              <a:t>your group face?</a:t>
            </a:r>
          </a:p>
        </p:txBody>
      </p:sp>
    </p:spTree>
    <p:extLst>
      <p:ext uri="{BB962C8B-B14F-4D97-AF65-F5344CB8AC3E}">
        <p14:creationId xmlns:p14="http://schemas.microsoft.com/office/powerpoint/2010/main" val="25766776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6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80000" cy="828000"/>
          </a:xfrm>
        </p:spPr>
        <p:txBody>
          <a:bodyPr wrap="none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4000" dirty="0"/>
              <a:t>Group issues: </a:t>
            </a:r>
            <a:br>
              <a:rPr lang="en-GB" altLang="en-US" sz="4000" dirty="0"/>
            </a:br>
            <a:r>
              <a:rPr lang="en-GB" altLang="en-US" sz="4000" dirty="0"/>
              <a:t>Resolved with time</a:t>
            </a:r>
          </a:p>
        </p:txBody>
      </p:sp>
      <p:pic>
        <p:nvPicPr>
          <p:cNvPr id="5" name="Picture 4" descr="Half face clock on a wall">
            <a:extLst>
              <a:ext uri="{FF2B5EF4-FFF2-40B4-BE49-F238E27FC236}">
                <a16:creationId xmlns:a16="http://schemas.microsoft.com/office/drawing/2014/main" id="{E72CCD76-A66D-4DC2-A4BD-3BABD8D95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00" y="2322040"/>
            <a:ext cx="5500000" cy="3960000"/>
          </a:xfrm>
          <a:prstGeom prst="rect">
            <a:avLst/>
          </a:prstGeom>
          <a:noFill/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B89355F-52CF-4BA8-8816-6CAC59E43614}" type="slidenum">
              <a:rPr lang="en-GB" alt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GB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91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017488"/>
            <a:ext cx="8280000" cy="828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Some problems are short lived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When you start – goals may be unclear</a:t>
            </a:r>
          </a:p>
          <a:p>
            <a:pPr eaLnBrk="1" hangingPunct="1"/>
            <a:r>
              <a:rPr lang="en-GB" altLang="en-US" sz="2400" dirty="0"/>
              <a:t>Decision making may be difficult  – need to establish norms of behaviour</a:t>
            </a:r>
          </a:p>
          <a:p>
            <a:pPr eaLnBrk="1" hangingPunct="1"/>
            <a:r>
              <a:rPr lang="en-GB" altLang="en-US" sz="2400" dirty="0"/>
              <a:t>Different personalities and strengths need to be managed</a:t>
            </a:r>
          </a:p>
          <a:p>
            <a:pPr eaLnBrk="1" hangingPunct="1"/>
            <a:r>
              <a:rPr lang="en-GB" altLang="en-US" sz="2400" dirty="0"/>
              <a:t>Need to reach a consensus and decide on roles and responsibilities</a:t>
            </a:r>
          </a:p>
          <a:p>
            <a:pPr algn="ctr" eaLnBrk="1" hangingPunct="1">
              <a:buFontTx/>
              <a:buNone/>
            </a:pPr>
            <a:endParaRPr lang="en-GB" altLang="en-US" sz="2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87C172B-6585-41E9-8B66-AC61BE6F77D3}" type="slidenum">
              <a:rPr lang="en-GB" altLang="en-US" sz="1400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2" name="Rectangle 1"/>
          <p:cNvSpPr/>
          <p:nvPr/>
        </p:nvSpPr>
        <p:spPr bwMode="auto">
          <a:xfrm>
            <a:off x="2843213" y="5084763"/>
            <a:ext cx="4032250" cy="72072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2400" dirty="0">
                <a:solidFill>
                  <a:srgbClr val="FFFFFF"/>
                </a:solidFill>
                <a:latin typeface="+mn-lt"/>
              </a:rPr>
              <a:t>Accept that this will happen</a:t>
            </a:r>
          </a:p>
        </p:txBody>
      </p:sp>
    </p:spTree>
    <p:extLst>
      <p:ext uri="{BB962C8B-B14F-4D97-AF65-F5344CB8AC3E}">
        <p14:creationId xmlns:p14="http://schemas.microsoft.com/office/powerpoint/2010/main" val="20971145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88916"/>
            <a:ext cx="8280000" cy="828000"/>
          </a:xfrm>
        </p:spPr>
        <p:txBody>
          <a:bodyPr/>
          <a:lstStyle/>
          <a:p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Tuckman’s model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987824" y="2132856"/>
          <a:ext cx="5626894" cy="376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dg Vesta" panose="02000503060000020004" pitchFamily="2" charset="0"/>
              </a:defRPr>
            </a:lvl1pPr>
            <a:lvl2pPr marL="742950" indent="-28575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2pPr>
            <a:lvl3pPr marL="1143000" indent="-228600">
              <a:lnSpc>
                <a:spcPct val="110000"/>
              </a:lnSpc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3pPr>
            <a:lvl4pPr marL="1600200" indent="-228600">
              <a:lnSpc>
                <a:spcPct val="110000"/>
              </a:lnSpc>
              <a:spcBef>
                <a:spcPct val="10000"/>
              </a:spcBef>
              <a:buChar char="–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4pPr>
            <a:lvl5pPr marL="2057400" indent="-228600">
              <a:lnSpc>
                <a:spcPct val="110000"/>
              </a:lnSpc>
              <a:spcBef>
                <a:spcPct val="10000"/>
              </a:spcBef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dg Vesta" panose="02000503060000020004" pitchFamily="2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58EB36A-191E-490D-A510-E99C7054B9E1}" type="slidenum">
              <a:rPr lang="en-GB" altLang="en-US" sz="1400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835150" y="1993900"/>
            <a:ext cx="1638300" cy="1638300"/>
            <a:chOff x="1994689" y="485"/>
            <a:chExt cx="1637514" cy="1637514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1994689" y="485"/>
              <a:ext cx="1637514" cy="163751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234287" y="240083"/>
              <a:ext cx="1158319" cy="11583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/>
                <a:t>Forming</a:t>
              </a:r>
            </a:p>
          </p:txBody>
        </p:sp>
      </p:grpSp>
      <p:sp>
        <p:nvSpPr>
          <p:cNvPr id="9" name="Right Arrow 8"/>
          <p:cNvSpPr/>
          <p:nvPr/>
        </p:nvSpPr>
        <p:spPr bwMode="auto">
          <a:xfrm>
            <a:off x="3924300" y="2432050"/>
            <a:ext cx="719138" cy="504825"/>
          </a:xfrm>
          <a:prstGeom prst="rightArrow">
            <a:avLst/>
          </a:prstGeom>
          <a:solidFill>
            <a:srgbClr val="D799A1"/>
          </a:solidFill>
          <a:ln>
            <a:noFill/>
          </a:ln>
          <a:effectLst/>
        </p:spPr>
        <p:txBody>
          <a:bodyPr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Font typeface="Rdg Vesta" pitchFamily="2" charset="0"/>
              <a:buChar char="–"/>
              <a:defRPr sz="20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Rdg Vesta" pitchFamily="2" charset="0"/>
              <a:buChar char="»"/>
              <a:defRPr sz="20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08104" y="6205538"/>
            <a:ext cx="3456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</a:rPr>
              <a:t>Bruce Tuckman (1963-65) </a:t>
            </a:r>
          </a:p>
        </p:txBody>
      </p:sp>
    </p:spTree>
    <p:extLst>
      <p:ext uri="{BB962C8B-B14F-4D97-AF65-F5344CB8AC3E}">
        <p14:creationId xmlns:p14="http://schemas.microsoft.com/office/powerpoint/2010/main" val="39225944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12214" y="764704"/>
            <a:ext cx="8280000" cy="828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tx1">
                    <a:lumMod val="75000"/>
                  </a:schemeClr>
                </a:solidFill>
              </a:rPr>
              <a:t>From a group to a team (top 10)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32000" y="2133296"/>
            <a:ext cx="8280000" cy="3960000"/>
          </a:xfrm>
        </p:spPr>
        <p:txBody>
          <a:bodyPr/>
          <a:lstStyle/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Be positive and open to the group experience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Get to know your team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Find a good place to work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Set some rules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Decide on some working practices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Decide on your roles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Check your understanding of the task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Establish your goal/aims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Ensure you have contact details</a:t>
            </a:r>
          </a:p>
          <a:p>
            <a:pPr marL="514350" indent="-514350" eaLnBrk="1" hangingPunct="1">
              <a:buFont typeface="Rdg Vesta" panose="02000503060000020004" pitchFamily="2" charset="0"/>
              <a:buAutoNum type="arabicPeriod"/>
            </a:pPr>
            <a:r>
              <a:rPr lang="en-GB" altLang="en-US" sz="2400" dirty="0"/>
              <a:t>Be open to alternative perspectives</a:t>
            </a:r>
          </a:p>
          <a:p>
            <a:pPr marL="514350" indent="-514350" eaLnBrk="1" hangingPunct="1">
              <a:buFontTx/>
              <a:buNone/>
            </a:pPr>
            <a:endParaRPr lang="en-GB" altLang="en-US" sz="1200" dirty="0"/>
          </a:p>
          <a:p>
            <a:pPr marL="514350" indent="-514350" eaLnBrk="1" hangingPunct="1">
              <a:buFontTx/>
              <a:buNone/>
            </a:pPr>
            <a:endParaRPr lang="en-GB" altLang="en-US" sz="1200" dirty="0"/>
          </a:p>
          <a:p>
            <a:pPr marL="514350" indent="-514350" eaLnBrk="1" hangingPunct="1">
              <a:buFontTx/>
              <a:buNone/>
            </a:pPr>
            <a:r>
              <a:rPr lang="en-GB" altLang="en-US" sz="1200" dirty="0"/>
              <a:t>Adapted from Learn Higher – available at http://www.learnhigher.ac.uk/working-with-others/group-work-working-with-others/creating-your-team/</a:t>
            </a:r>
          </a:p>
        </p:txBody>
      </p:sp>
    </p:spTree>
    <p:extLst>
      <p:ext uri="{BB962C8B-B14F-4D97-AF65-F5344CB8AC3E}">
        <p14:creationId xmlns:p14="http://schemas.microsoft.com/office/powerpoint/2010/main" val="23161921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6"/>
          <p:cNvSpPr>
            <a:spLocks noGrp="1"/>
          </p:cNvSpPr>
          <p:nvPr>
            <p:ph type="title"/>
          </p:nvPr>
        </p:nvSpPr>
        <p:spPr>
          <a:xfrm>
            <a:off x="424800" y="1342840"/>
            <a:ext cx="8280000" cy="828000"/>
          </a:xfrm>
        </p:spPr>
        <p:txBody>
          <a:bodyPr wrap="none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4000" dirty="0"/>
              <a:t>Group issues: </a:t>
            </a:r>
            <a:br>
              <a:rPr lang="en-GB" altLang="en-US" sz="4000" dirty="0"/>
            </a:br>
            <a:r>
              <a:rPr lang="en-GB" altLang="en-US" sz="4000" dirty="0"/>
              <a:t>May need intervention</a:t>
            </a:r>
          </a:p>
        </p:txBody>
      </p:sp>
      <p:pic>
        <p:nvPicPr>
          <p:cNvPr id="1026" name="Picture 2" descr="Contradiction on intervention – Building Jerusalem">
            <a:extLst>
              <a:ext uri="{FF2B5EF4-FFF2-40B4-BE49-F238E27FC236}">
                <a16:creationId xmlns:a16="http://schemas.microsoft.com/office/drawing/2014/main" id="{C188D8BC-87D5-437B-8179-670FDDC4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390" y="2322040"/>
            <a:ext cx="5950819" cy="396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B89355F-52CF-4BA8-8816-6CAC59E43614}" type="slidenum">
              <a:rPr lang="en-GB" alt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GB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179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0" y="575960"/>
            <a:ext cx="8280000" cy="828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Keeping the discussion going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00" y="1567539"/>
            <a:ext cx="8280000" cy="39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Open ended questions can help encourage people to speak more… so “What do you think about…?” rather than “Do you agree…?” </a:t>
            </a:r>
          </a:p>
          <a:p>
            <a:pPr>
              <a:spcBef>
                <a:spcPts val="0"/>
              </a:spcBef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dirty="0"/>
              <a:t>Speak to the whole group - not just to your friends</a:t>
            </a:r>
          </a:p>
          <a:p>
            <a:pPr>
              <a:spcBef>
                <a:spcPts val="0"/>
              </a:spcBef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dirty="0"/>
              <a:t>Encourage the group to keep to the subject by steering the discussion back to the topic, "We were talking about…"</a:t>
            </a:r>
          </a:p>
          <a:p>
            <a:pPr>
              <a:spcBef>
                <a:spcPts val="0"/>
              </a:spcBef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dirty="0"/>
              <a:t>Build on other people's ideas, "That's an important point you made because…"</a:t>
            </a:r>
          </a:p>
          <a:p>
            <a:pPr>
              <a:spcBef>
                <a:spcPts val="0"/>
              </a:spcBef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dirty="0"/>
              <a:t>Suggest ideas that the whole group can comment on, "Why don't we…" or "What do people think about…"</a:t>
            </a:r>
          </a:p>
          <a:p>
            <a:pPr>
              <a:spcBef>
                <a:spcPts val="0"/>
              </a:spcBef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dirty="0"/>
              <a:t>Summarise for the group, "We agreed that…"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99074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 accessible PPT standard v4 july 19 [Read-Only]" id="{4CA2881F-586E-4680-8016-F2CAC855ABCC}" vid="{96A4C0C7-C517-4FA9-9562-738644B1F9C8}"/>
    </a:ext>
  </a:extLst>
</a:theme>
</file>

<file path=ppt/theme/theme2.xml><?xml version="1.0" encoding="utf-8"?>
<a:theme xmlns:a="http://schemas.openxmlformats.org/drawingml/2006/main" name="1_UoR Theme off-white background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 accessible PPT standard v4 july 19 [Read-Only]" id="{4CA2881F-586E-4680-8016-F2CAC855ABCC}" vid="{4F816D17-5B92-4254-A3D1-1ADBCD0FCF8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working with AI - Constrcution mgt</Template>
  <TotalTime>0</TotalTime>
  <Words>1196</Words>
  <Application>Microsoft Office PowerPoint</Application>
  <PresentationFormat>On-screen Show (4:3)</PresentationFormat>
  <Paragraphs>233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Trebuchet MS</vt:lpstr>
      <vt:lpstr>Effra Bold</vt:lpstr>
      <vt:lpstr>Arial Bold</vt:lpstr>
      <vt:lpstr>Arial</vt:lpstr>
      <vt:lpstr>Calibri</vt:lpstr>
      <vt:lpstr>Effra</vt:lpstr>
      <vt:lpstr>Rdg Vesta</vt:lpstr>
      <vt:lpstr>UoR Theme</vt:lpstr>
      <vt:lpstr>1_UoR Theme off-white background</vt:lpstr>
      <vt:lpstr>Successful group work </vt:lpstr>
      <vt:lpstr>Purpose </vt:lpstr>
      <vt:lpstr>Pause to think </vt:lpstr>
      <vt:lpstr>Group issues:  Resolved with time</vt:lpstr>
      <vt:lpstr>Some problems are short lived</vt:lpstr>
      <vt:lpstr>Tuckman’s model</vt:lpstr>
      <vt:lpstr>From a group to a team (top 10)</vt:lpstr>
      <vt:lpstr>Group issues:  May need intervention</vt:lpstr>
      <vt:lpstr>Keeping the discussion going </vt:lpstr>
      <vt:lpstr>Giving constructive feedback</vt:lpstr>
      <vt:lpstr>Managing conflict </vt:lpstr>
      <vt:lpstr>Group issues:  Change your behaviour</vt:lpstr>
      <vt:lpstr>Be self aware</vt:lpstr>
      <vt:lpstr>Belbin Scale</vt:lpstr>
      <vt:lpstr>What the categories mean </vt:lpstr>
      <vt:lpstr>Belbin’s roles</vt:lpstr>
      <vt:lpstr>Belbin’s roles</vt:lpstr>
      <vt:lpstr>Belbin’s roles</vt:lpstr>
      <vt:lpstr>“An individual is not perfect  but a team can be”</vt:lpstr>
      <vt:lpstr>Team Balance</vt:lpstr>
      <vt:lpstr>Take away message </vt:lpstr>
      <vt:lpstr>Further resources </vt:lpstr>
      <vt:lpstr>PowerPoint Presentation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academic integrity</dc:title>
  <dc:creator>IT Department</dc:creator>
  <cp:lastModifiedBy>Sonia Hood</cp:lastModifiedBy>
  <cp:revision>54</cp:revision>
  <cp:lastPrinted>2019-10-14T11:48:17Z</cp:lastPrinted>
  <dcterms:created xsi:type="dcterms:W3CDTF">2019-09-30T12:03:01Z</dcterms:created>
  <dcterms:modified xsi:type="dcterms:W3CDTF">2022-04-29T08:49:39Z</dcterms:modified>
</cp:coreProperties>
</file>