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748" r:id="rId5"/>
    <p:sldId id="747" r:id="rId6"/>
    <p:sldId id="750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62AF7B-8862-DE67-C7A6-0870F1F58828}" name="Luke Cantellow" initials="LC" userId="S::dk913862@reading.ac.uk::3dd8d0f8-8932-44de-a45c-0e0d9f4726f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3" autoAdjust="0"/>
    <p:restoredTop sz="95382" autoAdjust="0"/>
  </p:normalViewPr>
  <p:slideViewPr>
    <p:cSldViewPr snapToGrid="0">
      <p:cViewPr varScale="1">
        <p:scale>
          <a:sx n="97" d="100"/>
          <a:sy n="97" d="100"/>
        </p:scale>
        <p:origin x="68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B78CB-A759-4215-900F-6D0CA7DF29EC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B5F56-5E9E-491B-A37A-1FD4DEA313E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9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E8985-223C-0E69-7D18-A3D03D762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61A0A8-0BD5-6F9F-4D07-D4E4DCC8D6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5100F5-DC37-571A-A048-8C6F1C9FEA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A1556-F006-C9AC-0D09-2EE02FA239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5F56-5E9E-491B-A37A-1FD4DEA313E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946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53F51-9224-7C82-783E-E392CAD2B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E9F952-C755-F484-46DA-41C541C48E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DA73DF-765E-D487-0CD1-DDAD29B918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F7202-BF26-77E6-4110-8DB556672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B5F56-5E9E-491B-A37A-1FD4DEA313E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31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F89C-BCA4-740D-F37F-254B09F30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FEA56-F791-2710-4CEA-84A99734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8EFF-E3C0-F0BF-E22F-42122B9C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93A4-480A-05F7-DD85-19C6A960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66DF-2693-06DD-B822-67E67144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4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DA91-0135-C9C6-4FC9-A101F5AF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A8FFDD-8539-1546-A05C-81B53C957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90455-553A-6A9E-4E46-4FF68905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1D1DA-6314-4D99-98BA-318EBDFF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7A079-C0C9-DE35-BE94-302369CA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74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27C6B-BA65-7D5B-1561-1DCF322620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B70AE5-DC8C-F416-C555-A665F35CB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E3582-EDEB-6292-2E3C-89AA0E135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BFA25-FB1E-57A2-2F8E-CC5765B00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F8120-E6E3-734E-171F-3918AE956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52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4A74-2541-9B41-733C-AD9A35A87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53F3A-EC37-6C78-799E-7E4CBF9C1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385D7-8ABE-5B5D-D49F-73572E3DB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0EA3A-289A-8F3D-718E-CCB2E4D0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307D-9D48-3EA9-301C-0309CDD3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8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72DAD-1B35-0F76-004F-94B2448DD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3E910-9B92-4049-73C1-F9A643C29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219AA-2E79-8EFD-4DEB-C186E3FF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6EF27-AB8A-7AFC-504A-87E9540D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021FF-7B8D-4328-495E-CF57E635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57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F27D-1B49-203C-190C-405C354AC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77B92-2DB9-45A6-7406-838576966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98A16-FE34-91A4-D3DD-421E22BC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B186E-E347-0B05-F759-D3B711D56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739C8-5FB5-B054-808E-2A7C23977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C00A8-74C2-3A3B-EB4A-D8991DEB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23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D133-8572-F42A-4097-722167B5C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8B6B4-5F54-DC6F-98BC-0025D803F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A2B14-C152-E686-9088-676D6CFFD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30ECCE-11C6-9AFE-B1D0-3B00C38F0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452135-C557-D0F7-AF0E-2380016E0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35627-FECA-36F2-84B3-7E45B12A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07E48-16CC-DB29-8C40-F3BD7D15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8A4F39-045A-B385-0BCB-3666224EC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86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4AF01-1D08-1500-BD52-18CDE4DA1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DCA850-5D46-2E1F-AF87-1E15A6CE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C4602-ED04-0486-3D74-F8E3BEF0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F01D8-C3A6-1A77-C0AF-843F30FE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26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94619C-7146-1687-550F-C6B2F205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1402E2-A1DE-81F1-1FE1-7094AC164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12098-290A-D52A-E53B-12ECA4DF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62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272FF-50BB-4986-2543-90B2FC20D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097C-39DC-2AD2-E8BB-B2C16E5E9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8DB58-A83B-62BD-AE3F-3C2EC5BD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89C90-52DC-BC6B-FA26-9BB04BDC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D00FE-0603-F74E-8E79-39D926C2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409E2-1F9E-E565-A191-51F0C3FE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17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5A68-4401-6F0F-9D84-3E46052A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312114-3EDB-689A-A30D-B583AB523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D12AC-3E93-1610-61F4-E024CE705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807E6-8BE3-56B7-72A1-D7FCCAC6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1886F-43F0-5AAD-5EA0-6E9118D4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42DA3-0D78-810E-059D-C05A36E31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80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75B88B-5CB3-DF6B-F387-29CF0491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B89BA-26DC-DF9B-9EDC-1959546C8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9A35D-F683-3A41-E4EE-5E695EFA0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A4A6-588E-4618-9CFA-5F3B0DFC6ABA}" type="datetimeFigureOut">
              <a:rPr lang="en-GB" smtClean="0"/>
              <a:t>04/08/2025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755D4-713E-9FF5-2155-A01ABA653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0A632-22F0-95D6-AF00-BA6815A0E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CDC7-22C9-4DBB-B72A-50CCC5F8725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84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field of flowers and trees&#10;&#10;AI-generated content may be incorrect.">
            <a:extLst>
              <a:ext uri="{FF2B5EF4-FFF2-40B4-BE49-F238E27FC236}">
                <a16:creationId xmlns:a16="http://schemas.microsoft.com/office/drawing/2014/main" id="{7246B341-620C-CA64-440C-AF0AE538A1A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5BDF2B-6C6F-E342-E897-88EDDF99AB1F}"/>
              </a:ext>
            </a:extLst>
          </p:cNvPr>
          <p:cNvSpPr txBox="1"/>
          <p:nvPr/>
        </p:nvSpPr>
        <p:spPr>
          <a:xfrm>
            <a:off x="3615608" y="3686591"/>
            <a:ext cx="4960783" cy="675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3400" b="1" dirty="0">
                <a:solidFill>
                  <a:schemeClr val="bg1"/>
                </a:solidFill>
                <a:highlight>
                  <a:srgbClr val="000000"/>
                </a:highlight>
                <a:latin typeface="Calibri Light" panose="020F0302020204030204"/>
              </a:rPr>
              <a:t>Events Calendar 2025/2026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highlight>
                <a:srgbClr val="000000"/>
              </a:highligh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63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FC2686-C59A-98CD-F4CC-766723DD7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28E32C9-4A99-BF43-37AE-138BFBDAFCC5}"/>
              </a:ext>
            </a:extLst>
          </p:cNvPr>
          <p:cNvSpPr txBox="1"/>
          <p:nvPr/>
        </p:nvSpPr>
        <p:spPr>
          <a:xfrm>
            <a:off x="257338" y="447205"/>
            <a:ext cx="9333229" cy="675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3400" dirty="0">
                <a:latin typeface="Calibri Light" panose="020F0302020204030204"/>
              </a:rPr>
              <a:t>Our Future First: 2025/2026 Events Calendar - Semester 1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CA937A8-87F6-5A8E-D7E4-5F2C187E0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A80EE24-47AC-B25A-6EC1-6E4DDEF9C0D0}"/>
              </a:ext>
            </a:extLst>
          </p:cNvPr>
          <p:cNvSpPr/>
          <p:nvPr/>
        </p:nvSpPr>
        <p:spPr>
          <a:xfrm>
            <a:off x="0" y="6466584"/>
            <a:ext cx="12192000" cy="391415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A89C49-AD84-4EB7-7401-A674DBF6BDCE}"/>
              </a:ext>
            </a:extLst>
          </p:cNvPr>
          <p:cNvSpPr/>
          <p:nvPr/>
        </p:nvSpPr>
        <p:spPr>
          <a:xfrm>
            <a:off x="10614961" y="129498"/>
            <a:ext cx="1180719" cy="11253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1" name="Picture 20" descr="Logo, company name&#10;&#10;Description automatically generated">
            <a:extLst>
              <a:ext uri="{FF2B5EF4-FFF2-40B4-BE49-F238E27FC236}">
                <a16:creationId xmlns:a16="http://schemas.microsoft.com/office/drawing/2014/main" id="{ECF1005D-CFC9-1736-A13B-B64D091003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372" y="220041"/>
            <a:ext cx="901675" cy="9381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0AE383-F28B-683D-5988-8DCB6F61A6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320" y="1122314"/>
            <a:ext cx="9852853" cy="515272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4402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AB04FC-6C44-9C3E-F82B-6F8DEAE94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2F73026-5A10-CDA9-DF6D-614E22F20810}"/>
              </a:ext>
            </a:extLst>
          </p:cNvPr>
          <p:cNvSpPr txBox="1"/>
          <p:nvPr/>
        </p:nvSpPr>
        <p:spPr>
          <a:xfrm>
            <a:off x="257338" y="447205"/>
            <a:ext cx="9333229" cy="675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3400" dirty="0">
                <a:latin typeface="Calibri Light" panose="020F0302020204030204"/>
              </a:rPr>
              <a:t>Our Future First: 2025/2026 Events Calendar - Semester 2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AC8A7EF-A106-1606-DDB8-5E67E871C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C45F5D3-6200-0724-8312-6BB441D1F15B}"/>
              </a:ext>
            </a:extLst>
          </p:cNvPr>
          <p:cNvSpPr/>
          <p:nvPr/>
        </p:nvSpPr>
        <p:spPr>
          <a:xfrm>
            <a:off x="0" y="6466584"/>
            <a:ext cx="12192000" cy="391415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381A6B-2E31-C8C1-2777-70FD7EAF186A}"/>
              </a:ext>
            </a:extLst>
          </p:cNvPr>
          <p:cNvSpPr/>
          <p:nvPr/>
        </p:nvSpPr>
        <p:spPr>
          <a:xfrm>
            <a:off x="10614961" y="129498"/>
            <a:ext cx="1180719" cy="11253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1" name="Picture 20" descr="Logo, company name&#10;&#10;Description automatically generated">
            <a:extLst>
              <a:ext uri="{FF2B5EF4-FFF2-40B4-BE49-F238E27FC236}">
                <a16:creationId xmlns:a16="http://schemas.microsoft.com/office/drawing/2014/main" id="{61D50050-F1D2-5132-CEF8-4CA861910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372" y="220041"/>
            <a:ext cx="901675" cy="9381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7D5103C-4606-5F8E-B37C-40A54E08FF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320" y="1122313"/>
            <a:ext cx="9851712" cy="277868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05102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2DFA4B0F72C46B342AFAC85B484F3" ma:contentTypeVersion="2" ma:contentTypeDescription="Create a new document." ma:contentTypeScope="" ma:versionID="0db790024787cc293fb3a0d5cc2810ba">
  <xsd:schema xmlns:xsd="http://www.w3.org/2001/XMLSchema" xmlns:xs="http://www.w3.org/2001/XMLSchema" xmlns:p="http://schemas.microsoft.com/office/2006/metadata/properties" xmlns:ns2="http://schemas.microsoft.com/sharepoint/v4" xmlns:ns3="b34c13e8-9e43-4bab-8ff4-66c14907b96f" targetNamespace="http://schemas.microsoft.com/office/2006/metadata/properties" ma:root="true" ma:fieldsID="cf46108b826e3d51a79bb538c9fcc772" ns2:_="" ns3:_="">
    <xsd:import namespace="http://schemas.microsoft.com/sharepoint/v4"/>
    <xsd:import namespace="b34c13e8-9e43-4bab-8ff4-66c14907b96f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4c13e8-9e43-4bab-8ff4-66c14907b96f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21BBF4-8212-4E7C-9521-42AA73B35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B5DAF6-0225-4BCB-BAEF-35404C68FA58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  <ds:schemaRef ds:uri="http://schemas.microsoft.com/sharepoint/v4"/>
    <ds:schemaRef ds:uri="http://www.w3.org/XML/1998/namespace"/>
    <ds:schemaRef ds:uri="b34c13e8-9e43-4bab-8ff4-66c14907b96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335B958-980C-4EA7-A503-AA5D5E7E0E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b34c13e8-9e43-4bab-8ff4-66c14907b9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Merry</dc:creator>
  <cp:lastModifiedBy>Yasmin Noor</cp:lastModifiedBy>
  <cp:revision>312</cp:revision>
  <dcterms:created xsi:type="dcterms:W3CDTF">2022-11-08T13:45:53Z</dcterms:created>
  <dcterms:modified xsi:type="dcterms:W3CDTF">2025-08-04T11:46:54Z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0x0101000112DFA4B0F72C46B342AFAC85B484F3</vt:lpwstr>
  </property>
  <property fmtid="{D5CDD505-2E9C-101B-9397-08002B2CF9AE}" pid="3" name="ArticulateGUID">
    <vt:lpwstr>788941B2-F68D-49C8-89A4-46D562055677</vt:lpwstr>
  </property>
  <property fmtid="{D5CDD505-2E9C-101B-9397-08002B2CF9AE}" pid="4" name="ArticulatePath">
    <vt:lpwstr>Our-Future-First-Champions-Events-Calendar-2023-24</vt:lpwstr>
  </property>
</Properties>
</file>