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260" r:id="rId2"/>
    <p:sldId id="262" r:id="rId3"/>
    <p:sldId id="279" r:id="rId4"/>
    <p:sldId id="281" r:id="rId5"/>
    <p:sldId id="283" r:id="rId6"/>
    <p:sldId id="278" r:id="rId7"/>
    <p:sldId id="284" r:id="rId8"/>
    <p:sldId id="301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-Christiana Papaefthimiou" initials="MC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9F269F-2585-49B4-BC90-D36AE2DC0FEF}" v="1095" dt="2018-09-05T15:53:56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425" autoAdjust="0"/>
    <p:restoredTop sz="84369" autoAdjust="0"/>
  </p:normalViewPr>
  <p:slideViewPr>
    <p:cSldViewPr showGuides="1">
      <p:cViewPr varScale="1">
        <p:scale>
          <a:sx n="98" d="100"/>
          <a:sy n="98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Johnson" userId="8a95a196-3133-4926-886c-e70a81ea586a" providerId="ADAL" clId="{4C9F269F-2585-49B4-BC90-D36AE2DC0FEF}"/>
    <pc:docChg chg="custSel delSld modSld">
      <pc:chgData name="Chris Johnson" userId="8a95a196-3133-4926-886c-e70a81ea586a" providerId="ADAL" clId="{4C9F269F-2585-49B4-BC90-D36AE2DC0FEF}" dt="2018-09-05T15:53:56.663" v="1094" actId="14100"/>
      <pc:docMkLst>
        <pc:docMk/>
      </pc:docMkLst>
      <pc:sldChg chg="addSp modSp">
        <pc:chgData name="Chris Johnson" userId="8a95a196-3133-4926-886c-e70a81ea586a" providerId="ADAL" clId="{4C9F269F-2585-49B4-BC90-D36AE2DC0FEF}" dt="2018-09-05T12:52:21.393" v="394"/>
        <pc:sldMkLst>
          <pc:docMk/>
          <pc:sldMk cId="1780559349" sldId="262"/>
        </pc:sldMkLst>
        <pc:spChg chg="mod">
          <ac:chgData name="Chris Johnson" userId="8a95a196-3133-4926-886c-e70a81ea586a" providerId="ADAL" clId="{4C9F269F-2585-49B4-BC90-D36AE2DC0FEF}" dt="2018-09-05T12:18:28.004" v="377" actId="20577"/>
          <ac:spMkLst>
            <pc:docMk/>
            <pc:sldMk cId="1780559349" sldId="262"/>
            <ac:spMk id="3" creationId="{00000000-0000-0000-0000-000000000000}"/>
          </ac:spMkLst>
        </pc:spChg>
        <pc:picChg chg="add">
          <ac:chgData name="Chris Johnson" userId="8a95a196-3133-4926-886c-e70a81ea586a" providerId="ADAL" clId="{4C9F269F-2585-49B4-BC90-D36AE2DC0FEF}" dt="2018-09-05T12:52:21.393" v="394"/>
          <ac:picMkLst>
            <pc:docMk/>
            <pc:sldMk cId="1780559349" sldId="262"/>
            <ac:picMk id="5" creationId="{12C282DC-9C3E-47C8-B5D8-CCBA2748DC52}"/>
          </ac:picMkLst>
        </pc:picChg>
      </pc:sldChg>
      <pc:sldChg chg="addSp">
        <pc:chgData name="Chris Johnson" userId="8a95a196-3133-4926-886c-e70a81ea586a" providerId="ADAL" clId="{4C9F269F-2585-49B4-BC90-D36AE2DC0FEF}" dt="2018-09-05T12:52:33.572" v="399"/>
        <pc:sldMkLst>
          <pc:docMk/>
          <pc:sldMk cId="3074095922" sldId="278"/>
        </pc:sldMkLst>
        <pc:picChg chg="add">
          <ac:chgData name="Chris Johnson" userId="8a95a196-3133-4926-886c-e70a81ea586a" providerId="ADAL" clId="{4C9F269F-2585-49B4-BC90-D36AE2DC0FEF}" dt="2018-09-05T12:52:33.572" v="399"/>
          <ac:picMkLst>
            <pc:docMk/>
            <pc:sldMk cId="3074095922" sldId="278"/>
            <ac:picMk id="5" creationId="{2266F1F4-92F3-4F41-8E75-2BEC8E02293C}"/>
          </ac:picMkLst>
        </pc:picChg>
      </pc:sldChg>
      <pc:sldChg chg="addSp">
        <pc:chgData name="Chris Johnson" userId="8a95a196-3133-4926-886c-e70a81ea586a" providerId="ADAL" clId="{4C9F269F-2585-49B4-BC90-D36AE2DC0FEF}" dt="2018-09-05T12:52:26.012" v="395"/>
        <pc:sldMkLst>
          <pc:docMk/>
          <pc:sldMk cId="1648159199" sldId="279"/>
        </pc:sldMkLst>
        <pc:picChg chg="add">
          <ac:chgData name="Chris Johnson" userId="8a95a196-3133-4926-886c-e70a81ea586a" providerId="ADAL" clId="{4C9F269F-2585-49B4-BC90-D36AE2DC0FEF}" dt="2018-09-05T12:52:26.012" v="395"/>
          <ac:picMkLst>
            <pc:docMk/>
            <pc:sldMk cId="1648159199" sldId="279"/>
            <ac:picMk id="6" creationId="{7AE0E4DF-4775-4AC3-82D5-9F194369E249}"/>
          </ac:picMkLst>
        </pc:picChg>
      </pc:sldChg>
      <pc:sldChg chg="addSp">
        <pc:chgData name="Chris Johnson" userId="8a95a196-3133-4926-886c-e70a81ea586a" providerId="ADAL" clId="{4C9F269F-2585-49B4-BC90-D36AE2DC0FEF}" dt="2018-09-05T12:52:28.198" v="396"/>
        <pc:sldMkLst>
          <pc:docMk/>
          <pc:sldMk cId="4198945252" sldId="281"/>
        </pc:sldMkLst>
        <pc:picChg chg="add">
          <ac:chgData name="Chris Johnson" userId="8a95a196-3133-4926-886c-e70a81ea586a" providerId="ADAL" clId="{4C9F269F-2585-49B4-BC90-D36AE2DC0FEF}" dt="2018-09-05T12:52:28.198" v="396"/>
          <ac:picMkLst>
            <pc:docMk/>
            <pc:sldMk cId="4198945252" sldId="281"/>
            <ac:picMk id="5" creationId="{CE254D78-1F70-41E4-AED9-6EA2E48F7F1E}"/>
          </ac:picMkLst>
        </pc:picChg>
      </pc:sldChg>
      <pc:sldChg chg="addSp delSp modSp del">
        <pc:chgData name="Chris Johnson" userId="8a95a196-3133-4926-886c-e70a81ea586a" providerId="ADAL" clId="{4C9F269F-2585-49B4-BC90-D36AE2DC0FEF}" dt="2018-09-05T12:51:04.844" v="393" actId="2696"/>
        <pc:sldMkLst>
          <pc:docMk/>
          <pc:sldMk cId="1481678702" sldId="282"/>
        </pc:sldMkLst>
        <pc:picChg chg="add mod">
          <ac:chgData name="Chris Johnson" userId="8a95a196-3133-4926-886c-e70a81ea586a" providerId="ADAL" clId="{4C9F269F-2585-49B4-BC90-D36AE2DC0FEF}" dt="2018-09-05T12:08:42.046" v="7" actId="1076"/>
          <ac:picMkLst>
            <pc:docMk/>
            <pc:sldMk cId="1481678702" sldId="282"/>
            <ac:picMk id="5" creationId="{B51B326B-2C76-4310-9C79-BC7B878B2315}"/>
          </ac:picMkLst>
        </pc:picChg>
        <pc:picChg chg="del">
          <ac:chgData name="Chris Johnson" userId="8a95a196-3133-4926-886c-e70a81ea586a" providerId="ADAL" clId="{4C9F269F-2585-49B4-BC90-D36AE2DC0FEF}" dt="2018-09-05T12:08:21.070" v="1" actId="478"/>
          <ac:picMkLst>
            <pc:docMk/>
            <pc:sldMk cId="1481678702" sldId="282"/>
            <ac:picMk id="5122" creationId="{00000000-0000-0000-0000-000000000000}"/>
          </ac:picMkLst>
        </pc:picChg>
      </pc:sldChg>
      <pc:sldChg chg="addSp modSp">
        <pc:chgData name="Chris Johnson" userId="8a95a196-3133-4926-886c-e70a81ea586a" providerId="ADAL" clId="{4C9F269F-2585-49B4-BC90-D36AE2DC0FEF}" dt="2018-09-05T12:52:31.535" v="398" actId="1036"/>
        <pc:sldMkLst>
          <pc:docMk/>
          <pc:sldMk cId="1541699514" sldId="283"/>
        </pc:sldMkLst>
        <pc:picChg chg="add mod">
          <ac:chgData name="Chris Johnson" userId="8a95a196-3133-4926-886c-e70a81ea586a" providerId="ADAL" clId="{4C9F269F-2585-49B4-BC90-D36AE2DC0FEF}" dt="2018-09-05T12:52:31.535" v="398" actId="1036"/>
          <ac:picMkLst>
            <pc:docMk/>
            <pc:sldMk cId="1541699514" sldId="283"/>
            <ac:picMk id="6" creationId="{A1159644-8A97-4429-B4A4-0488A10D5D2B}"/>
          </ac:picMkLst>
        </pc:picChg>
      </pc:sldChg>
      <pc:sldChg chg="addSp delSp modSp">
        <pc:chgData name="Chris Johnson" userId="8a95a196-3133-4926-886c-e70a81ea586a" providerId="ADAL" clId="{4C9F269F-2585-49B4-BC90-D36AE2DC0FEF}" dt="2018-09-05T15:53:56.663" v="1094" actId="14100"/>
        <pc:sldMkLst>
          <pc:docMk/>
          <pc:sldMk cId="1833785729" sldId="284"/>
        </pc:sldMkLst>
        <pc:spChg chg="mod">
          <ac:chgData name="Chris Johnson" userId="8a95a196-3133-4926-886c-e70a81ea586a" providerId="ADAL" clId="{4C9F269F-2585-49B4-BC90-D36AE2DC0FEF}" dt="2018-09-05T15:20:11.512" v="425" actId="1076"/>
          <ac:spMkLst>
            <pc:docMk/>
            <pc:sldMk cId="1833785729" sldId="284"/>
            <ac:spMk id="2" creationId="{00000000-0000-0000-0000-000000000000}"/>
          </ac:spMkLst>
        </pc:spChg>
        <pc:spChg chg="del">
          <ac:chgData name="Chris Johnson" userId="8a95a196-3133-4926-886c-e70a81ea586a" providerId="ADAL" clId="{4C9F269F-2585-49B4-BC90-D36AE2DC0FEF}" dt="2018-09-05T15:17:58.950" v="407" actId="478"/>
          <ac:spMkLst>
            <pc:docMk/>
            <pc:sldMk cId="1833785729" sldId="284"/>
            <ac:spMk id="6" creationId="{00000000-0000-0000-0000-000000000000}"/>
          </ac:spMkLst>
        </pc:spChg>
        <pc:spChg chg="add del mod">
          <ac:chgData name="Chris Johnson" userId="8a95a196-3133-4926-886c-e70a81ea586a" providerId="ADAL" clId="{4C9F269F-2585-49B4-BC90-D36AE2DC0FEF}" dt="2018-09-05T15:18:01.789" v="408" actId="478"/>
          <ac:spMkLst>
            <pc:docMk/>
            <pc:sldMk cId="1833785729" sldId="284"/>
            <ac:spMk id="10" creationId="{DCB88084-EF81-478F-AA70-4B750E6D907E}"/>
          </ac:spMkLst>
        </pc:spChg>
        <pc:spChg chg="add mod">
          <ac:chgData name="Chris Johnson" userId="8a95a196-3133-4926-886c-e70a81ea586a" providerId="ADAL" clId="{4C9F269F-2585-49B4-BC90-D36AE2DC0FEF}" dt="2018-09-05T15:53:34.656" v="1087" actId="14100"/>
          <ac:spMkLst>
            <pc:docMk/>
            <pc:sldMk cId="1833785729" sldId="284"/>
            <ac:spMk id="11" creationId="{FF81C358-6467-44A4-8AA2-6C9F8EED505B}"/>
          </ac:spMkLst>
        </pc:spChg>
        <pc:spChg chg="add mod">
          <ac:chgData name="Chris Johnson" userId="8a95a196-3133-4926-886c-e70a81ea586a" providerId="ADAL" clId="{4C9F269F-2585-49B4-BC90-D36AE2DC0FEF}" dt="2018-09-05T15:53:26.486" v="1084" actId="14100"/>
          <ac:spMkLst>
            <pc:docMk/>
            <pc:sldMk cId="1833785729" sldId="284"/>
            <ac:spMk id="12" creationId="{62A40B4B-B227-40E6-B42D-949938AD9B7B}"/>
          </ac:spMkLst>
        </pc:spChg>
        <pc:spChg chg="add mod">
          <ac:chgData name="Chris Johnson" userId="8a95a196-3133-4926-886c-e70a81ea586a" providerId="ADAL" clId="{4C9F269F-2585-49B4-BC90-D36AE2DC0FEF}" dt="2018-09-05T15:53:31.767" v="1086" actId="14100"/>
          <ac:spMkLst>
            <pc:docMk/>
            <pc:sldMk cId="1833785729" sldId="284"/>
            <ac:spMk id="13" creationId="{4EBC88F3-ECEB-43D7-A89F-F48E39221900}"/>
          </ac:spMkLst>
        </pc:spChg>
        <pc:spChg chg="add mod">
          <ac:chgData name="Chris Johnson" userId="8a95a196-3133-4926-886c-e70a81ea586a" providerId="ADAL" clId="{4C9F269F-2585-49B4-BC90-D36AE2DC0FEF}" dt="2018-09-05T15:53:43.487" v="1090" actId="14100"/>
          <ac:spMkLst>
            <pc:docMk/>
            <pc:sldMk cId="1833785729" sldId="284"/>
            <ac:spMk id="14" creationId="{8ECD8216-96C8-43F7-975D-A59DE750D07A}"/>
          </ac:spMkLst>
        </pc:spChg>
        <pc:spChg chg="add mod">
          <ac:chgData name="Chris Johnson" userId="8a95a196-3133-4926-886c-e70a81ea586a" providerId="ADAL" clId="{4C9F269F-2585-49B4-BC90-D36AE2DC0FEF}" dt="2018-09-05T15:28:34.863" v="861" actId="20577"/>
          <ac:spMkLst>
            <pc:docMk/>
            <pc:sldMk cId="1833785729" sldId="284"/>
            <ac:spMk id="15" creationId="{275E6DED-6CA9-44C7-884A-7FBB30FED8BD}"/>
          </ac:spMkLst>
        </pc:spChg>
        <pc:spChg chg="add mod">
          <ac:chgData name="Chris Johnson" userId="8a95a196-3133-4926-886c-e70a81ea586a" providerId="ADAL" clId="{4C9F269F-2585-49B4-BC90-D36AE2DC0FEF}" dt="2018-09-05T15:29:04.489" v="910" actId="20577"/>
          <ac:spMkLst>
            <pc:docMk/>
            <pc:sldMk cId="1833785729" sldId="284"/>
            <ac:spMk id="16" creationId="{E8092D66-C25F-4136-8B57-033F864E79D1}"/>
          </ac:spMkLst>
        </pc:spChg>
        <pc:spChg chg="add mod">
          <ac:chgData name="Chris Johnson" userId="8a95a196-3133-4926-886c-e70a81ea586a" providerId="ADAL" clId="{4C9F269F-2585-49B4-BC90-D36AE2DC0FEF}" dt="2018-09-05T15:29:22.270" v="977" actId="20577"/>
          <ac:spMkLst>
            <pc:docMk/>
            <pc:sldMk cId="1833785729" sldId="284"/>
            <ac:spMk id="17" creationId="{7892315A-536C-45E0-A097-14BA1A8EB16E}"/>
          </ac:spMkLst>
        </pc:spChg>
        <pc:spChg chg="add mod">
          <ac:chgData name="Chris Johnson" userId="8a95a196-3133-4926-886c-e70a81ea586a" providerId="ADAL" clId="{4C9F269F-2585-49B4-BC90-D36AE2DC0FEF}" dt="2018-09-05T15:30:49.624" v="1058" actId="20577"/>
          <ac:spMkLst>
            <pc:docMk/>
            <pc:sldMk cId="1833785729" sldId="284"/>
            <ac:spMk id="18" creationId="{E1DA70FE-7A1E-44C6-A32E-C9E5509EF088}"/>
          </ac:spMkLst>
        </pc:spChg>
        <pc:picChg chg="del">
          <ac:chgData name="Chris Johnson" userId="8a95a196-3133-4926-886c-e70a81ea586a" providerId="ADAL" clId="{4C9F269F-2585-49B4-BC90-D36AE2DC0FEF}" dt="2018-09-05T15:17:57.894" v="406" actId="478"/>
          <ac:picMkLst>
            <pc:docMk/>
            <pc:sldMk cId="1833785729" sldId="284"/>
            <ac:picMk id="5" creationId="{00000000-0000-0000-0000-000000000000}"/>
          </ac:picMkLst>
        </pc:picChg>
        <pc:picChg chg="add mod ord">
          <ac:chgData name="Chris Johnson" userId="8a95a196-3133-4926-886c-e70a81ea586a" providerId="ADAL" clId="{4C9F269F-2585-49B4-BC90-D36AE2DC0FEF}" dt="2018-09-05T15:53:10.356" v="1079" actId="167"/>
          <ac:picMkLst>
            <pc:docMk/>
            <pc:sldMk cId="1833785729" sldId="284"/>
            <ac:picMk id="6" creationId="{0E81B79C-6A48-436E-BBCD-EECA74079BF5}"/>
          </ac:picMkLst>
        </pc:picChg>
        <pc:picChg chg="add">
          <ac:chgData name="Chris Johnson" userId="8a95a196-3133-4926-886c-e70a81ea586a" providerId="ADAL" clId="{4C9F269F-2585-49B4-BC90-D36AE2DC0FEF}" dt="2018-09-05T12:52:38.940" v="400"/>
          <ac:picMkLst>
            <pc:docMk/>
            <pc:sldMk cId="1833785729" sldId="284"/>
            <ac:picMk id="7" creationId="{1AD3C69C-30E6-41B6-8123-6B398D88ECF3}"/>
          </ac:picMkLst>
        </pc:picChg>
        <pc:picChg chg="add del mod">
          <ac:chgData name="Chris Johnson" userId="8a95a196-3133-4926-886c-e70a81ea586a" providerId="ADAL" clId="{4C9F269F-2585-49B4-BC90-D36AE2DC0FEF}" dt="2018-09-05T15:53:04.691" v="1077" actId="478"/>
          <ac:picMkLst>
            <pc:docMk/>
            <pc:sldMk cId="1833785729" sldId="284"/>
            <ac:picMk id="8" creationId="{7A824D77-9E1C-47B4-B6DC-9BF055D26696}"/>
          </ac:picMkLst>
        </pc:picChg>
        <pc:cxnChg chg="add mod">
          <ac:chgData name="Chris Johnson" userId="8a95a196-3133-4926-886c-e70a81ea586a" providerId="ADAL" clId="{4C9F269F-2585-49B4-BC90-D36AE2DC0FEF}" dt="2018-09-05T15:53:46.310" v="1091" actId="14100"/>
          <ac:cxnSpMkLst>
            <pc:docMk/>
            <pc:sldMk cId="1833785729" sldId="284"/>
            <ac:cxnSpMk id="5" creationId="{FA4CCD68-F286-4B85-A203-B11D0EA256B5}"/>
          </ac:cxnSpMkLst>
        </pc:cxnChg>
        <pc:cxnChg chg="add mod">
          <ac:chgData name="Chris Johnson" userId="8a95a196-3133-4926-886c-e70a81ea586a" providerId="ADAL" clId="{4C9F269F-2585-49B4-BC90-D36AE2DC0FEF}" dt="2018-09-05T15:53:48.879" v="1092" actId="14100"/>
          <ac:cxnSpMkLst>
            <pc:docMk/>
            <pc:sldMk cId="1833785729" sldId="284"/>
            <ac:cxnSpMk id="19" creationId="{11EADA63-7272-4743-BFE8-5082E577A0B9}"/>
          </ac:cxnSpMkLst>
        </pc:cxnChg>
        <pc:cxnChg chg="add mod">
          <ac:chgData name="Chris Johnson" userId="8a95a196-3133-4926-886c-e70a81ea586a" providerId="ADAL" clId="{4C9F269F-2585-49B4-BC90-D36AE2DC0FEF}" dt="2018-09-05T15:53:52.494" v="1093" actId="14100"/>
          <ac:cxnSpMkLst>
            <pc:docMk/>
            <pc:sldMk cId="1833785729" sldId="284"/>
            <ac:cxnSpMk id="20" creationId="{9B611D8E-39B8-4AC4-8018-AC4AC7790B17}"/>
          </ac:cxnSpMkLst>
        </pc:cxnChg>
        <pc:cxnChg chg="add mod">
          <ac:chgData name="Chris Johnson" userId="8a95a196-3133-4926-886c-e70a81ea586a" providerId="ADAL" clId="{4C9F269F-2585-49B4-BC90-D36AE2DC0FEF}" dt="2018-09-05T15:53:56.663" v="1094" actId="14100"/>
          <ac:cxnSpMkLst>
            <pc:docMk/>
            <pc:sldMk cId="1833785729" sldId="284"/>
            <ac:cxnSpMk id="21" creationId="{FD9460BC-967A-4F84-AFFC-CB495EC3B1F7}"/>
          </ac:cxnSpMkLst>
        </pc:cxnChg>
      </pc:sldChg>
      <pc:sldChg chg="addSp delSp modSp del">
        <pc:chgData name="Chris Johnson" userId="8a95a196-3133-4926-886c-e70a81ea586a" providerId="ADAL" clId="{4C9F269F-2585-49B4-BC90-D36AE2DC0FEF}" dt="2018-09-05T12:51:04.759" v="385" actId="2696"/>
        <pc:sldMkLst>
          <pc:docMk/>
          <pc:sldMk cId="2641520360" sldId="285"/>
        </pc:sldMkLst>
        <pc:spChg chg="mod">
          <ac:chgData name="Chris Johnson" userId="8a95a196-3133-4926-886c-e70a81ea586a" providerId="ADAL" clId="{4C9F269F-2585-49B4-BC90-D36AE2DC0FEF}" dt="2018-09-05T12:09:44.957" v="27" actId="1076"/>
          <ac:spMkLst>
            <pc:docMk/>
            <pc:sldMk cId="2641520360" sldId="285"/>
            <ac:spMk id="3" creationId="{00000000-0000-0000-0000-000000000000}"/>
          </ac:spMkLst>
        </pc:spChg>
        <pc:picChg chg="add mod">
          <ac:chgData name="Chris Johnson" userId="8a95a196-3133-4926-886c-e70a81ea586a" providerId="ADAL" clId="{4C9F269F-2585-49B4-BC90-D36AE2DC0FEF}" dt="2018-09-05T12:09:39.678" v="26" actId="1076"/>
          <ac:picMkLst>
            <pc:docMk/>
            <pc:sldMk cId="2641520360" sldId="285"/>
            <ac:picMk id="6" creationId="{25627AC3-76B6-4F55-9CAB-C079AD479DC1}"/>
          </ac:picMkLst>
        </pc:picChg>
        <pc:picChg chg="del">
          <ac:chgData name="Chris Johnson" userId="8a95a196-3133-4926-886c-e70a81ea586a" providerId="ADAL" clId="{4C9F269F-2585-49B4-BC90-D36AE2DC0FEF}" dt="2018-09-05T12:09:36.408" v="25" actId="478"/>
          <ac:picMkLst>
            <pc:docMk/>
            <pc:sldMk cId="2641520360" sldId="285"/>
            <ac:picMk id="4098" creationId="{00000000-0000-0000-0000-000000000000}"/>
          </ac:picMkLst>
        </pc:picChg>
      </pc:sldChg>
      <pc:sldChg chg="del">
        <pc:chgData name="Chris Johnson" userId="8a95a196-3133-4926-886c-e70a81ea586a" providerId="ADAL" clId="{4C9F269F-2585-49B4-BC90-D36AE2DC0FEF}" dt="2018-09-05T12:51:04.825" v="392" actId="2696"/>
        <pc:sldMkLst>
          <pc:docMk/>
          <pc:sldMk cId="0" sldId="286"/>
        </pc:sldMkLst>
      </pc:sldChg>
      <pc:sldChg chg="addSp delSp del">
        <pc:chgData name="Chris Johnson" userId="8a95a196-3133-4926-886c-e70a81ea586a" providerId="ADAL" clId="{4C9F269F-2585-49B4-BC90-D36AE2DC0FEF}" dt="2018-09-05T12:51:04.810" v="391" actId="2696"/>
        <pc:sldMkLst>
          <pc:docMk/>
          <pc:sldMk cId="0" sldId="287"/>
        </pc:sldMkLst>
        <pc:picChg chg="del">
          <ac:chgData name="Chris Johnson" userId="8a95a196-3133-4926-886c-e70a81ea586a" providerId="ADAL" clId="{4C9F269F-2585-49B4-BC90-D36AE2DC0FEF}" dt="2018-09-05T12:08:49.694" v="9" actId="478"/>
          <ac:picMkLst>
            <pc:docMk/>
            <pc:sldMk cId="0" sldId="287"/>
            <ac:picMk id="5" creationId="{00000000-0000-0000-0000-000000000000}"/>
          </ac:picMkLst>
        </pc:picChg>
        <pc:picChg chg="add">
          <ac:chgData name="Chris Johnson" userId="8a95a196-3133-4926-886c-e70a81ea586a" providerId="ADAL" clId="{4C9F269F-2585-49B4-BC90-D36AE2DC0FEF}" dt="2018-09-05T12:08:47.915" v="8"/>
          <ac:picMkLst>
            <pc:docMk/>
            <pc:sldMk cId="0" sldId="287"/>
            <ac:picMk id="7" creationId="{DE29393E-F67C-488B-878B-D86B68865751}"/>
          </ac:picMkLst>
        </pc:picChg>
      </pc:sldChg>
      <pc:sldChg chg="addSp delSp del">
        <pc:chgData name="Chris Johnson" userId="8a95a196-3133-4926-886c-e70a81ea586a" providerId="ADAL" clId="{4C9F269F-2585-49B4-BC90-D36AE2DC0FEF}" dt="2018-09-05T12:51:04.803" v="390" actId="2696"/>
        <pc:sldMkLst>
          <pc:docMk/>
          <pc:sldMk cId="0" sldId="288"/>
        </pc:sldMkLst>
        <pc:picChg chg="del">
          <ac:chgData name="Chris Johnson" userId="8a95a196-3133-4926-886c-e70a81ea586a" providerId="ADAL" clId="{4C9F269F-2585-49B4-BC90-D36AE2DC0FEF}" dt="2018-09-05T12:08:53.953" v="11" actId="478"/>
          <ac:picMkLst>
            <pc:docMk/>
            <pc:sldMk cId="0" sldId="288"/>
            <ac:picMk id="8" creationId="{00000000-0000-0000-0000-000000000000}"/>
          </ac:picMkLst>
        </pc:picChg>
        <pc:picChg chg="add">
          <ac:chgData name="Chris Johnson" userId="8a95a196-3133-4926-886c-e70a81ea586a" providerId="ADAL" clId="{4C9F269F-2585-49B4-BC90-D36AE2DC0FEF}" dt="2018-09-05T12:08:52.181" v="10"/>
          <ac:picMkLst>
            <pc:docMk/>
            <pc:sldMk cId="0" sldId="288"/>
            <ac:picMk id="9" creationId="{F054EB0F-8459-4D51-8B6F-62BA0876986D}"/>
          </ac:picMkLst>
        </pc:picChg>
      </pc:sldChg>
      <pc:sldChg chg="addSp delSp del">
        <pc:chgData name="Chris Johnson" userId="8a95a196-3133-4926-886c-e70a81ea586a" providerId="ADAL" clId="{4C9F269F-2585-49B4-BC90-D36AE2DC0FEF}" dt="2018-09-05T12:51:04.794" v="389" actId="2696"/>
        <pc:sldMkLst>
          <pc:docMk/>
          <pc:sldMk cId="0" sldId="289"/>
        </pc:sldMkLst>
        <pc:picChg chg="del">
          <ac:chgData name="Chris Johnson" userId="8a95a196-3133-4926-886c-e70a81ea586a" providerId="ADAL" clId="{4C9F269F-2585-49B4-BC90-D36AE2DC0FEF}" dt="2018-09-05T12:08:59.545" v="13" actId="478"/>
          <ac:picMkLst>
            <pc:docMk/>
            <pc:sldMk cId="0" sldId="289"/>
            <ac:picMk id="5" creationId="{00000000-0000-0000-0000-000000000000}"/>
          </ac:picMkLst>
        </pc:picChg>
        <pc:picChg chg="add">
          <ac:chgData name="Chris Johnson" userId="8a95a196-3133-4926-886c-e70a81ea586a" providerId="ADAL" clId="{4C9F269F-2585-49B4-BC90-D36AE2DC0FEF}" dt="2018-09-05T12:08:57.366" v="12"/>
          <ac:picMkLst>
            <pc:docMk/>
            <pc:sldMk cId="0" sldId="289"/>
            <ac:picMk id="7" creationId="{0275C7CD-8C71-4D40-B306-FBEA81F6CEB1}"/>
          </ac:picMkLst>
        </pc:picChg>
      </pc:sldChg>
      <pc:sldChg chg="addSp delSp modSp del">
        <pc:chgData name="Chris Johnson" userId="8a95a196-3133-4926-886c-e70a81ea586a" providerId="ADAL" clId="{4C9F269F-2585-49B4-BC90-D36AE2DC0FEF}" dt="2018-09-05T12:51:04.743" v="384" actId="2696"/>
        <pc:sldMkLst>
          <pc:docMk/>
          <pc:sldMk cId="0" sldId="290"/>
        </pc:sldMkLst>
        <pc:spChg chg="mod">
          <ac:chgData name="Chris Johnson" userId="8a95a196-3133-4926-886c-e70a81ea586a" providerId="ADAL" clId="{4C9F269F-2585-49B4-BC90-D36AE2DC0FEF}" dt="2018-09-05T12:12:59.484" v="45" actId="1076"/>
          <ac:spMkLst>
            <pc:docMk/>
            <pc:sldMk cId="0" sldId="290"/>
            <ac:spMk id="6" creationId="{00000000-0000-0000-0000-000000000000}"/>
          </ac:spMkLst>
        </pc:spChg>
        <pc:picChg chg="del">
          <ac:chgData name="Chris Johnson" userId="8a95a196-3133-4926-886c-e70a81ea586a" providerId="ADAL" clId="{4C9F269F-2585-49B4-BC90-D36AE2DC0FEF}" dt="2018-09-05T12:09:52.377" v="29" actId="478"/>
          <ac:picMkLst>
            <pc:docMk/>
            <pc:sldMk cId="0" sldId="290"/>
            <ac:picMk id="8" creationId="{00000000-0000-0000-0000-000000000000}"/>
          </ac:picMkLst>
        </pc:picChg>
        <pc:picChg chg="add">
          <ac:chgData name="Chris Johnson" userId="8a95a196-3133-4926-886c-e70a81ea586a" providerId="ADAL" clId="{4C9F269F-2585-49B4-BC90-D36AE2DC0FEF}" dt="2018-09-05T12:09:51.063" v="28"/>
          <ac:picMkLst>
            <pc:docMk/>
            <pc:sldMk cId="0" sldId="290"/>
            <ac:picMk id="9" creationId="{7FD63842-F23D-43A6-B0F6-F1BC2C0CF189}"/>
          </ac:picMkLst>
        </pc:picChg>
      </pc:sldChg>
      <pc:sldChg chg="addSp delSp modSp del">
        <pc:chgData name="Chris Johnson" userId="8a95a196-3133-4926-886c-e70a81ea586a" providerId="ADAL" clId="{4C9F269F-2585-49B4-BC90-D36AE2DC0FEF}" dt="2018-09-05T12:51:04.720" v="382" actId="2696"/>
        <pc:sldMkLst>
          <pc:docMk/>
          <pc:sldMk cId="0" sldId="291"/>
        </pc:sldMkLst>
        <pc:spChg chg="mod">
          <ac:chgData name="Chris Johnson" userId="8a95a196-3133-4926-886c-e70a81ea586a" providerId="ADAL" clId="{4C9F269F-2585-49B4-BC90-D36AE2DC0FEF}" dt="2018-09-05T12:10:19.508" v="36" actId="1076"/>
          <ac:spMkLst>
            <pc:docMk/>
            <pc:sldMk cId="0" sldId="291"/>
            <ac:spMk id="10" creationId="{00000000-0000-0000-0000-000000000000}"/>
          </ac:spMkLst>
        </pc:spChg>
        <pc:picChg chg="add">
          <ac:chgData name="Chris Johnson" userId="8a95a196-3133-4926-886c-e70a81ea586a" providerId="ADAL" clId="{4C9F269F-2585-49B4-BC90-D36AE2DC0FEF}" dt="2018-09-05T12:10:13.534" v="34"/>
          <ac:picMkLst>
            <pc:docMk/>
            <pc:sldMk cId="0" sldId="291"/>
            <ac:picMk id="7" creationId="{C68FE443-4092-4B40-A8E0-7E07B91A6500}"/>
          </ac:picMkLst>
        </pc:picChg>
        <pc:picChg chg="del">
          <ac:chgData name="Chris Johnson" userId="8a95a196-3133-4926-886c-e70a81ea586a" providerId="ADAL" clId="{4C9F269F-2585-49B4-BC90-D36AE2DC0FEF}" dt="2018-09-05T12:10:15.398" v="35" actId="478"/>
          <ac:picMkLst>
            <pc:docMk/>
            <pc:sldMk cId="0" sldId="291"/>
            <ac:picMk id="9" creationId="{00000000-0000-0000-0000-000000000000}"/>
          </ac:picMkLst>
        </pc:picChg>
      </pc:sldChg>
      <pc:sldChg chg="addSp delSp del">
        <pc:chgData name="Chris Johnson" userId="8a95a196-3133-4926-886c-e70a81ea586a" providerId="ADAL" clId="{4C9F269F-2585-49B4-BC90-D36AE2DC0FEF}" dt="2018-09-05T12:51:04.787" v="388" actId="2696"/>
        <pc:sldMkLst>
          <pc:docMk/>
          <pc:sldMk cId="0" sldId="293"/>
        </pc:sldMkLst>
        <pc:picChg chg="del">
          <ac:chgData name="Chris Johnson" userId="8a95a196-3133-4926-886c-e70a81ea586a" providerId="ADAL" clId="{4C9F269F-2585-49B4-BC90-D36AE2DC0FEF}" dt="2018-09-05T12:09:04.481" v="15" actId="478"/>
          <ac:picMkLst>
            <pc:docMk/>
            <pc:sldMk cId="0" sldId="293"/>
            <ac:picMk id="7" creationId="{00000000-0000-0000-0000-000000000000}"/>
          </ac:picMkLst>
        </pc:picChg>
        <pc:picChg chg="add">
          <ac:chgData name="Chris Johnson" userId="8a95a196-3133-4926-886c-e70a81ea586a" providerId="ADAL" clId="{4C9F269F-2585-49B4-BC90-D36AE2DC0FEF}" dt="2018-09-05T12:09:03.060" v="14"/>
          <ac:picMkLst>
            <pc:docMk/>
            <pc:sldMk cId="0" sldId="293"/>
            <ac:picMk id="8" creationId="{A2C8B8ED-DFAD-496E-81D5-3BA0CC708336}"/>
          </ac:picMkLst>
        </pc:picChg>
      </pc:sldChg>
      <pc:sldChg chg="addSp delSp modSp del">
        <pc:chgData name="Chris Johnson" userId="8a95a196-3133-4926-886c-e70a81ea586a" providerId="ADAL" clId="{4C9F269F-2585-49B4-BC90-D36AE2DC0FEF}" dt="2018-09-05T12:51:04.693" v="380" actId="2696"/>
        <pc:sldMkLst>
          <pc:docMk/>
          <pc:sldMk cId="0" sldId="294"/>
        </pc:sldMkLst>
        <pc:spChg chg="mod">
          <ac:chgData name="Chris Johnson" userId="8a95a196-3133-4926-886c-e70a81ea586a" providerId="ADAL" clId="{4C9F269F-2585-49B4-BC90-D36AE2DC0FEF}" dt="2018-09-05T12:10:34.212" v="39" actId="1076"/>
          <ac:spMkLst>
            <pc:docMk/>
            <pc:sldMk cId="0" sldId="294"/>
            <ac:spMk id="6" creationId="{00000000-0000-0000-0000-000000000000}"/>
          </ac:spMkLst>
        </pc:spChg>
        <pc:picChg chg="add">
          <ac:chgData name="Chris Johnson" userId="8a95a196-3133-4926-886c-e70a81ea586a" providerId="ADAL" clId="{4C9F269F-2585-49B4-BC90-D36AE2DC0FEF}" dt="2018-09-05T12:10:27.227" v="37"/>
          <ac:picMkLst>
            <pc:docMk/>
            <pc:sldMk cId="0" sldId="294"/>
            <ac:picMk id="7" creationId="{B821D4BF-5666-44DD-802C-6D4973963BE4}"/>
          </ac:picMkLst>
        </pc:picChg>
        <pc:picChg chg="del">
          <ac:chgData name="Chris Johnson" userId="8a95a196-3133-4926-886c-e70a81ea586a" providerId="ADAL" clId="{4C9F269F-2585-49B4-BC90-D36AE2DC0FEF}" dt="2018-09-05T12:10:28.873" v="38" actId="478"/>
          <ac:picMkLst>
            <pc:docMk/>
            <pc:sldMk cId="0" sldId="294"/>
            <ac:picMk id="9" creationId="{00000000-0000-0000-0000-000000000000}"/>
          </ac:picMkLst>
        </pc:picChg>
      </pc:sldChg>
      <pc:sldChg chg="addSp delSp del">
        <pc:chgData name="Chris Johnson" userId="8a95a196-3133-4926-886c-e70a81ea586a" providerId="ADAL" clId="{4C9F269F-2585-49B4-BC90-D36AE2DC0FEF}" dt="2018-09-05T12:51:04.777" v="387" actId="2696"/>
        <pc:sldMkLst>
          <pc:docMk/>
          <pc:sldMk cId="3259294245" sldId="295"/>
        </pc:sldMkLst>
        <pc:picChg chg="add">
          <ac:chgData name="Chris Johnson" userId="8a95a196-3133-4926-886c-e70a81ea586a" providerId="ADAL" clId="{4C9F269F-2585-49B4-BC90-D36AE2DC0FEF}" dt="2018-09-05T12:09:08.421" v="16"/>
          <ac:picMkLst>
            <pc:docMk/>
            <pc:sldMk cId="3259294245" sldId="295"/>
            <ac:picMk id="9" creationId="{72548D9C-1CE1-487E-99E6-BD681B8A8BDE}"/>
          </ac:picMkLst>
        </pc:picChg>
        <pc:picChg chg="del">
          <ac:chgData name="Chris Johnson" userId="8a95a196-3133-4926-886c-e70a81ea586a" providerId="ADAL" clId="{4C9F269F-2585-49B4-BC90-D36AE2DC0FEF}" dt="2018-09-05T12:09:09.657" v="17" actId="478"/>
          <ac:picMkLst>
            <pc:docMk/>
            <pc:sldMk cId="3259294245" sldId="295"/>
            <ac:picMk id="12" creationId="{00000000-0000-0000-0000-000000000000}"/>
          </ac:picMkLst>
        </pc:picChg>
      </pc:sldChg>
      <pc:sldChg chg="addSp delSp modSp del">
        <pc:chgData name="Chris Johnson" userId="8a95a196-3133-4926-886c-e70a81ea586a" providerId="ADAL" clId="{4C9F269F-2585-49B4-BC90-D36AE2DC0FEF}" dt="2018-09-05T12:51:04.730" v="383" actId="2696"/>
        <pc:sldMkLst>
          <pc:docMk/>
          <pc:sldMk cId="176056838" sldId="296"/>
        </pc:sldMkLst>
        <pc:spChg chg="mod">
          <ac:chgData name="Chris Johnson" userId="8a95a196-3133-4926-886c-e70a81ea586a" providerId="ADAL" clId="{4C9F269F-2585-49B4-BC90-D36AE2DC0FEF}" dt="2018-09-05T12:10:10.924" v="33" actId="1076"/>
          <ac:spMkLst>
            <pc:docMk/>
            <pc:sldMk cId="176056838" sldId="296"/>
            <ac:spMk id="8" creationId="{00000000-0000-0000-0000-000000000000}"/>
          </ac:spMkLst>
        </pc:spChg>
        <pc:picChg chg="del">
          <ac:chgData name="Chris Johnson" userId="8a95a196-3133-4926-886c-e70a81ea586a" providerId="ADAL" clId="{4C9F269F-2585-49B4-BC90-D36AE2DC0FEF}" dt="2018-09-05T12:10:04.977" v="32" actId="478"/>
          <ac:picMkLst>
            <pc:docMk/>
            <pc:sldMk cId="176056838" sldId="296"/>
            <ac:picMk id="7" creationId="{00000000-0000-0000-0000-000000000000}"/>
          </ac:picMkLst>
        </pc:picChg>
        <pc:picChg chg="add">
          <ac:chgData name="Chris Johnson" userId="8a95a196-3133-4926-886c-e70a81ea586a" providerId="ADAL" clId="{4C9F269F-2585-49B4-BC90-D36AE2DC0FEF}" dt="2018-09-05T12:10:03.671" v="31"/>
          <ac:picMkLst>
            <pc:docMk/>
            <pc:sldMk cId="176056838" sldId="296"/>
            <ac:picMk id="9" creationId="{75C8C27D-CCF1-4992-A392-4EEE59AFFB00}"/>
          </ac:picMkLst>
        </pc:picChg>
      </pc:sldChg>
      <pc:sldChg chg="addSp delSp del">
        <pc:chgData name="Chris Johnson" userId="8a95a196-3133-4926-886c-e70a81ea586a" providerId="ADAL" clId="{4C9F269F-2585-49B4-BC90-D36AE2DC0FEF}" dt="2018-09-05T12:51:04.770" v="386" actId="2696"/>
        <pc:sldMkLst>
          <pc:docMk/>
          <pc:sldMk cId="3014179077" sldId="297"/>
        </pc:sldMkLst>
        <pc:picChg chg="del">
          <ac:chgData name="Chris Johnson" userId="8a95a196-3133-4926-886c-e70a81ea586a" providerId="ADAL" clId="{4C9F269F-2585-49B4-BC90-D36AE2DC0FEF}" dt="2018-09-05T12:09:14.176" v="19" actId="478"/>
          <ac:picMkLst>
            <pc:docMk/>
            <pc:sldMk cId="3014179077" sldId="297"/>
            <ac:picMk id="5" creationId="{00000000-0000-0000-0000-000000000000}"/>
          </ac:picMkLst>
        </pc:picChg>
        <pc:picChg chg="add">
          <ac:chgData name="Chris Johnson" userId="8a95a196-3133-4926-886c-e70a81ea586a" providerId="ADAL" clId="{4C9F269F-2585-49B4-BC90-D36AE2DC0FEF}" dt="2018-09-05T12:09:12.729" v="18"/>
          <ac:picMkLst>
            <pc:docMk/>
            <pc:sldMk cId="3014179077" sldId="297"/>
            <ac:picMk id="6" creationId="{E077C887-7439-4254-9B46-CABC6D638715}"/>
          </ac:picMkLst>
        </pc:picChg>
      </pc:sldChg>
      <pc:sldChg chg="addSp delSp del">
        <pc:chgData name="Chris Johnson" userId="8a95a196-3133-4926-886c-e70a81ea586a" providerId="ADAL" clId="{4C9F269F-2585-49B4-BC90-D36AE2DC0FEF}" dt="2018-09-05T12:51:04.660" v="378" actId="2696"/>
        <pc:sldMkLst>
          <pc:docMk/>
          <pc:sldMk cId="1234626747" sldId="298"/>
        </pc:sldMkLst>
        <pc:spChg chg="add">
          <ac:chgData name="Chris Johnson" userId="8a95a196-3133-4926-886c-e70a81ea586a" providerId="ADAL" clId="{4C9F269F-2585-49B4-BC90-D36AE2DC0FEF}" dt="2018-09-05T12:14:11.710" v="46"/>
          <ac:spMkLst>
            <pc:docMk/>
            <pc:sldMk cId="1234626747" sldId="298"/>
            <ac:spMk id="7" creationId="{02FD8DC5-3984-4203-9FB8-B7F42D538484}"/>
          </ac:spMkLst>
        </pc:spChg>
        <pc:picChg chg="del">
          <ac:chgData name="Chris Johnson" userId="8a95a196-3133-4926-886c-e70a81ea586a" providerId="ADAL" clId="{4C9F269F-2585-49B4-BC90-D36AE2DC0FEF}" dt="2018-09-05T12:10:52.247" v="44" actId="478"/>
          <ac:picMkLst>
            <pc:docMk/>
            <pc:sldMk cId="1234626747" sldId="298"/>
            <ac:picMk id="5" creationId="{00000000-0000-0000-0000-000000000000}"/>
          </ac:picMkLst>
        </pc:picChg>
        <pc:picChg chg="add">
          <ac:chgData name="Chris Johnson" userId="8a95a196-3133-4926-886c-e70a81ea586a" providerId="ADAL" clId="{4C9F269F-2585-49B4-BC90-D36AE2DC0FEF}" dt="2018-09-05T12:10:50.164" v="43"/>
          <ac:picMkLst>
            <pc:docMk/>
            <pc:sldMk cId="1234626747" sldId="298"/>
            <ac:picMk id="6" creationId="{77AE3F9F-66AB-43B6-8BB4-F0275D4F5468}"/>
          </ac:picMkLst>
        </pc:picChg>
      </pc:sldChg>
      <pc:sldChg chg="addSp delSp modSp del modNotesTx">
        <pc:chgData name="Chris Johnson" userId="8a95a196-3133-4926-886c-e70a81ea586a" providerId="ADAL" clId="{4C9F269F-2585-49B4-BC90-D36AE2DC0FEF}" dt="2018-09-05T12:51:04.677" v="379" actId="2696"/>
        <pc:sldMkLst>
          <pc:docMk/>
          <pc:sldMk cId="3763112229" sldId="300"/>
        </pc:sldMkLst>
        <pc:spChg chg="mod">
          <ac:chgData name="Chris Johnson" userId="8a95a196-3133-4926-886c-e70a81ea586a" providerId="ADAL" clId="{4C9F269F-2585-49B4-BC90-D36AE2DC0FEF}" dt="2018-09-05T12:10:47.188" v="42" actId="1076"/>
          <ac:spMkLst>
            <pc:docMk/>
            <pc:sldMk cId="3763112229" sldId="300"/>
            <ac:spMk id="6" creationId="{00000000-0000-0000-0000-000000000000}"/>
          </ac:spMkLst>
        </pc:spChg>
        <pc:picChg chg="add">
          <ac:chgData name="Chris Johnson" userId="8a95a196-3133-4926-886c-e70a81ea586a" providerId="ADAL" clId="{4C9F269F-2585-49B4-BC90-D36AE2DC0FEF}" dt="2018-09-05T12:10:37.786" v="40"/>
          <ac:picMkLst>
            <pc:docMk/>
            <pc:sldMk cId="3763112229" sldId="300"/>
            <ac:picMk id="8" creationId="{FFC01BAC-8FFA-45AF-89A5-30AA9A3278AE}"/>
          </ac:picMkLst>
        </pc:picChg>
        <pc:picChg chg="del">
          <ac:chgData name="Chris Johnson" userId="8a95a196-3133-4926-886c-e70a81ea586a" providerId="ADAL" clId="{4C9F269F-2585-49B4-BC90-D36AE2DC0FEF}" dt="2018-09-05T12:10:39.823" v="41" actId="478"/>
          <ac:picMkLst>
            <pc:docMk/>
            <pc:sldMk cId="3763112229" sldId="300"/>
            <ac:picMk id="12" creationId="{00000000-0000-0000-0000-000000000000}"/>
          </ac:picMkLst>
        </pc:picChg>
      </pc:sldChg>
      <pc:sldChg chg="addSp">
        <pc:chgData name="Chris Johnson" userId="8a95a196-3133-4926-886c-e70a81ea586a" providerId="ADAL" clId="{4C9F269F-2585-49B4-BC90-D36AE2DC0FEF}" dt="2018-09-05T12:52:40.653" v="401"/>
        <pc:sldMkLst>
          <pc:docMk/>
          <pc:sldMk cId="772604106" sldId="301"/>
        </pc:sldMkLst>
        <pc:picChg chg="add">
          <ac:chgData name="Chris Johnson" userId="8a95a196-3133-4926-886c-e70a81ea586a" providerId="ADAL" clId="{4C9F269F-2585-49B4-BC90-D36AE2DC0FEF}" dt="2018-09-05T12:52:40.653" v="401"/>
          <ac:picMkLst>
            <pc:docMk/>
            <pc:sldMk cId="772604106" sldId="301"/>
            <ac:picMk id="11" creationId="{3EA4C22B-C6C3-43C9-ABFD-CDEF1D053B09}"/>
          </ac:picMkLst>
        </pc:picChg>
      </pc:sldChg>
      <pc:sldChg chg="del">
        <pc:chgData name="Chris Johnson" userId="8a95a196-3133-4926-886c-e70a81ea586a" providerId="ADAL" clId="{4C9F269F-2585-49B4-BC90-D36AE2DC0FEF}" dt="2018-09-05T12:51:04.706" v="381" actId="2696"/>
        <pc:sldMkLst>
          <pc:docMk/>
          <pc:sldMk cId="411223350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E70E5-D6C2-4E78-8795-8BC0AA258632}" type="datetimeFigureOut">
              <a:rPr lang="en-GB" smtClean="0"/>
              <a:pPr/>
              <a:t>07/09/2018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32CE6-8666-4745-A0F8-5A4F4B3228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84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C6CC8-51B1-4FB2-849F-DEDBE77C0075}" type="datetimeFigureOut">
              <a:rPr lang="en-GB" smtClean="0"/>
              <a:pPr/>
              <a:t>07/09/2018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B27B4-D904-4917-A999-1978C47781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5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your module or programme</a:t>
            </a:r>
            <a:r>
              <a:rPr lang="en-GB" baseline="0" dirty="0"/>
              <a:t> title.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4D0D00-01DC-4B20-81C7-AC789722ADA0}" type="datetime3">
              <a:rPr lang="en-US" altLang="en-US" smtClean="0">
                <a:solidFill>
                  <a:prstClr val="black"/>
                </a:solidFill>
              </a:rPr>
              <a:pPr/>
              <a:t>7 September 2018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>
                <a:solidFill>
                  <a:prstClr val="black"/>
                </a:solidFill>
              </a:rPr>
              <a:pPr/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altLang="en-US">
                <a:solidFill>
                  <a:prstClr val="black"/>
                </a:solidFill>
              </a:rPr>
              <a:t>e-Assessment Overview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altLang="en-US">
                <a:solidFill>
                  <a:prstClr val="black"/>
                </a:solidFill>
              </a:rPr>
              <a:t>CQSD TEL team</a:t>
            </a:r>
          </a:p>
        </p:txBody>
      </p:sp>
    </p:spTree>
    <p:extLst>
      <p:ext uri="{BB962C8B-B14F-4D97-AF65-F5344CB8AC3E}">
        <p14:creationId xmlns:p14="http://schemas.microsoft.com/office/powerpoint/2010/main" val="362107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>
                <a:solidFill>
                  <a:prstClr val="black"/>
                </a:solidFill>
              </a:rPr>
              <a:pPr/>
              <a:t>2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7AB0E0-028B-4086-A18E-86B20142B0BD}" type="datetime3">
              <a:rPr lang="en-US" altLang="en-US" smtClean="0">
                <a:solidFill>
                  <a:prstClr val="black"/>
                </a:solidFill>
              </a:rPr>
              <a:pPr/>
              <a:t>7 September 2018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altLang="en-US">
                <a:solidFill>
                  <a:prstClr val="black"/>
                </a:solidFill>
              </a:rPr>
              <a:t>e-Assessment Overview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altLang="en-US">
                <a:solidFill>
                  <a:prstClr val="black"/>
                </a:solidFill>
              </a:rPr>
              <a:t>CQSD TEL team</a:t>
            </a:r>
          </a:p>
        </p:txBody>
      </p:sp>
    </p:spTree>
    <p:extLst>
      <p:ext uri="{BB962C8B-B14F-4D97-AF65-F5344CB8AC3E}">
        <p14:creationId xmlns:p14="http://schemas.microsoft.com/office/powerpoint/2010/main" val="1063776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Remind</a:t>
            </a:r>
            <a:r>
              <a:rPr lang="en-GB" baseline="0" dirty="0"/>
              <a:t> students of URL and to use their university username and password.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27B4-D904-4917-A999-1978C477819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0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</a:t>
            </a:r>
            <a:r>
              <a:rPr lang="en-GB" baseline="0" dirty="0"/>
              <a:t> out key features: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Courses – where they are listed under the </a:t>
            </a:r>
            <a:r>
              <a:rPr lang="en-GB" b="1" baseline="0" dirty="0"/>
              <a:t>My Blackboard tab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Organising courses by year (first years students won’t need this yet but it would be useful for them to know) – for guidance watch this short video: http://blogs.reading.ac.uk/tel/2015/09/18/how-to-organise-your-courses-on-your-enrolments-tab-in-blackboard/ </a:t>
            </a:r>
          </a:p>
          <a:p>
            <a:pPr marL="171450" indent="-171450">
              <a:buFontTx/>
              <a:buChar char="-"/>
            </a:pPr>
            <a:r>
              <a:rPr lang="en-GB" b="1" baseline="0" dirty="0"/>
              <a:t>Blackboard Help </a:t>
            </a:r>
            <a:r>
              <a:rPr lang="en-GB" baseline="0" dirty="0"/>
              <a:t>tab, where they can find more guidance</a:t>
            </a:r>
          </a:p>
          <a:p>
            <a:pPr marL="0" indent="0">
              <a:buFontTx/>
              <a:buNone/>
            </a:pPr>
            <a:r>
              <a:rPr lang="en-GB" baseline="0" dirty="0"/>
              <a:t>It is important for the students to know that it may take a couple of days for them to be able to get access to their courses on the Enrolments tab, once their modules have been entered on their student record.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27B4-D904-4917-A999-1978C477819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26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 out the different</a:t>
            </a:r>
            <a:r>
              <a:rPr lang="en-GB" baseline="0" dirty="0"/>
              <a:t> guides available.</a:t>
            </a:r>
          </a:p>
          <a:p>
            <a:r>
              <a:rPr lang="en-GB" baseline="0" dirty="0"/>
              <a:t>Let your students know who to go to for academic queries/questions about the course and its content.</a:t>
            </a:r>
          </a:p>
          <a:p>
            <a:r>
              <a:rPr lang="en-GB" baseline="0" dirty="0"/>
              <a:t>Technical queries – contact it@reading.ac.uk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27B4-D904-4917-A999-1978C477819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</a:t>
            </a:r>
            <a:r>
              <a:rPr lang="en-GB" baseline="0" dirty="0"/>
              <a:t> how Blackboard will be used in </a:t>
            </a:r>
            <a:r>
              <a:rPr lang="en-GB" b="1" baseline="0" dirty="0"/>
              <a:t>YOUR</a:t>
            </a:r>
            <a:r>
              <a:rPr lang="en-GB" baseline="0" dirty="0"/>
              <a:t> specific module. Delete all other options.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27B4-D904-4917-A999-1978C477819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01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Log in and give your students a tour of the things they will find in the course – use the list you’ve created in the previous slide.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27B4-D904-4917-A999-1978C477819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981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</a:t>
            </a:r>
            <a:r>
              <a:rPr lang="en-GB" baseline="0" dirty="0"/>
              <a:t> can download the Blackboard mobile app to manage their coursework, get notifications, see their results, etc. Activities</a:t>
            </a:r>
            <a:r>
              <a:rPr lang="en-GB" dirty="0"/>
              <a:t> can be designed for access</a:t>
            </a:r>
            <a:r>
              <a:rPr lang="en-GB" baseline="0" dirty="0"/>
              <a:t> on mobile devices, e.g. tests for access on mobiles.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42DBE-5653-47F2-9608-102FEAEB3575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802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19038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2227-12B4-4AD3-A32E-A2C53E2DF8F5}" type="datetime1">
              <a:rPr lang="en-GB" smtClean="0">
                <a:solidFill>
                  <a:srgbClr val="50535A"/>
                </a:solidFill>
              </a:rPr>
              <a:pPr/>
              <a:t>07/09/2018</a:t>
            </a:fld>
            <a:endParaRPr lang="en-GB">
              <a:solidFill>
                <a:srgbClr val="5053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053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94FF-EA7F-417D-9AB5-10006090B95B}" type="slidenum">
              <a:rPr lang="en-GB" smtClean="0">
                <a:solidFill>
                  <a:srgbClr val="50535A"/>
                </a:solidFill>
              </a:rPr>
              <a:pPr/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55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2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9144000" cy="2286000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8931A16-C555-46CD-9A66-E4B6A99C0720}" type="datetime1">
              <a:rPr lang="en-GB" smtClean="0">
                <a:solidFill>
                  <a:srgbClr val="FFFFFF"/>
                </a:solidFill>
              </a:rPr>
              <a:pPr/>
              <a:t>07/09/2018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139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0786768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3197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38747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2987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splash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5000" dirty="0">
                <a:solidFill>
                  <a:srgbClr val="FFFFFF"/>
                </a:solidFill>
                <a:latin typeface="Effra Heavy" pitchFamily="34" charset="0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 – see next slide as example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3794864"/>
            <a:ext cx="2305050" cy="461963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lang="en-GB" sz="2400" cap="all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+mj-lt"/>
              </a:rPr>
              <a:t>EDUCATION IS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5857878"/>
            <a:ext cx="6984776" cy="463846"/>
          </a:xfrm>
          <a:solidFill>
            <a:schemeClr val="bg1"/>
          </a:solidFill>
        </p:spPr>
        <p:txBody>
          <a:bodyPr wrap="square" lIns="90000" tIns="46800" rIns="90000" bIns="46800">
            <a:noAutofit/>
          </a:bodyPr>
          <a:lstStyle>
            <a:lvl1pPr marL="0" indent="0">
              <a:buNone/>
              <a:defRPr lang="en-GB" sz="2400" cap="all" baseline="0" dirty="0">
                <a:solidFill>
                  <a:schemeClr val="tx1"/>
                </a:solidFill>
                <a:latin typeface="+mj-lt"/>
                <a:cs typeface="Adobe Arabic" pitchFamily="18" charset="-78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+mj-lt"/>
              </a:rPr>
              <a:t>MAKE THE BOX LONGER FOR LONGER PHRASES</a:t>
            </a:r>
          </a:p>
        </p:txBody>
      </p:sp>
    </p:spTree>
    <p:extLst>
      <p:ext uri="{BB962C8B-B14F-4D97-AF65-F5344CB8AC3E}">
        <p14:creationId xmlns:p14="http://schemas.microsoft.com/office/powerpoint/2010/main" val="96720475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plas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5000" dirty="0">
                <a:solidFill>
                  <a:srgbClr val="50535A"/>
                </a:solidFill>
                <a:latin typeface="Effra Heavy" pitchFamily="34" charset="0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 – see example on next slide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0896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47E712-DA6E-4F6E-A108-F9245401A1D3}" type="datetime1">
              <a:rPr lang="en-GB" smtClean="0">
                <a:solidFill>
                  <a:srgbClr val="50535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07/09/2018</a:t>
            </a:fld>
            <a:endParaRPr lang="en-GB" dirty="0">
              <a:solidFill>
                <a:srgbClr val="50535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3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bb.reading.ac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800" y="4653136"/>
            <a:ext cx="7920038" cy="1512168"/>
          </a:xfrm>
        </p:spPr>
        <p:txBody>
          <a:bodyPr/>
          <a:lstStyle/>
          <a:p>
            <a:r>
              <a:rPr lang="en-GB" sz="2800" b="1" dirty="0"/>
              <a:t>Using Blackboard to support your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>
                <a:solidFill>
                  <a:srgbClr val="FFFFFF"/>
                </a:solidFill>
              </a:rPr>
              <a:pPr/>
              <a:t>1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[insert Module title here]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2858344" cy="6516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3" descr="C:\Users\hs909164\Downloads\12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950" y="2281063"/>
            <a:ext cx="3203848" cy="231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1063"/>
            <a:ext cx="3028950" cy="231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4074" y="2281063"/>
            <a:ext cx="3209925" cy="231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8FB638-DFCD-4F54-9D2B-976748869181}" type="datetime1">
              <a:rPr lang="en-GB" smtClean="0">
                <a:solidFill>
                  <a:srgbClr val="FFFFFF"/>
                </a:solidFill>
              </a:rPr>
              <a:pPr/>
              <a:t>07/09/2018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0050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80000" cy="828000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WHAT IS </a:t>
            </a:r>
            <a:r>
              <a:rPr lang="en-GB" dirty="0" err="1"/>
              <a:t>BLACKboard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80000" cy="439248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Blackboard Learn is the University's </a:t>
            </a:r>
            <a:r>
              <a:rPr lang="en-GB" b="1" dirty="0"/>
              <a:t>web-based</a:t>
            </a:r>
            <a:r>
              <a:rPr lang="en-GB" dirty="0"/>
              <a:t> Virtual Learning Environment (VLE)</a:t>
            </a:r>
          </a:p>
          <a:p>
            <a:endParaRPr lang="en-GB" dirty="0"/>
          </a:p>
          <a:p>
            <a:r>
              <a:rPr lang="en-GB" dirty="0"/>
              <a:t>It is used to provide you with </a:t>
            </a:r>
            <a:r>
              <a:rPr lang="en-GB" b="1" dirty="0"/>
              <a:t>flexible</a:t>
            </a:r>
            <a:r>
              <a:rPr lang="en-GB" dirty="0"/>
              <a:t> access to online </a:t>
            </a:r>
            <a:r>
              <a:rPr lang="en-GB" b="1" dirty="0"/>
              <a:t>learning, information and activities </a:t>
            </a:r>
            <a:r>
              <a:rPr lang="en-GB" dirty="0"/>
              <a:t>for your school, course and modules</a:t>
            </a:r>
          </a:p>
          <a:p>
            <a:endParaRPr lang="en-GB" dirty="0"/>
          </a:p>
          <a:p>
            <a:r>
              <a:rPr lang="en-GB" dirty="0"/>
              <a:t>You will also use it to </a:t>
            </a:r>
            <a:r>
              <a:rPr lang="en-GB" b="1" dirty="0"/>
              <a:t>submit assignments electronically </a:t>
            </a:r>
            <a:r>
              <a:rPr lang="en-GB" dirty="0"/>
              <a:t>(where appropriate)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2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C282DC-9C3E-47C8-B5D8-CCBA2748D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" y="284090"/>
            <a:ext cx="1278546" cy="3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5934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28" y="3396082"/>
            <a:ext cx="5544616" cy="31115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80000" cy="828000"/>
          </a:xfrm>
        </p:spPr>
        <p:txBody>
          <a:bodyPr/>
          <a:lstStyle/>
          <a:p>
            <a:r>
              <a:rPr lang="en-GB" dirty="0"/>
              <a:t>How do I access Blackboard?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3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018" y="2088807"/>
            <a:ext cx="5185036" cy="11387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tx2"/>
                </a:solidFill>
                <a:latin typeface="+mn-lt"/>
                <a:hlinkClick r:id="rId4"/>
              </a:rPr>
              <a:t>www.bb.reading.ac.uk</a:t>
            </a:r>
            <a:endParaRPr lang="en-GB" sz="3200" b="1" dirty="0">
              <a:solidFill>
                <a:schemeClr val="tx2"/>
              </a:solidFill>
              <a:latin typeface="+mn-lt"/>
            </a:endParaRPr>
          </a:p>
          <a:p>
            <a:pPr algn="ctr"/>
            <a:endParaRPr lang="en-GB" b="1" dirty="0">
              <a:solidFill>
                <a:schemeClr val="tx2"/>
              </a:solidFill>
            </a:endParaRPr>
          </a:p>
          <a:p>
            <a:pPr algn="ctr"/>
            <a:r>
              <a:rPr lang="en-GB" dirty="0">
                <a:solidFill>
                  <a:schemeClr val="tx2"/>
                </a:solidFill>
              </a:rPr>
              <a:t>Use your University username &amp; password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E0E4DF-4775-4AC3-82D5-9F194369E2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" y="284090"/>
            <a:ext cx="1278546" cy="3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591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4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95536" y="692696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9pPr>
          </a:lstStyle>
          <a:p>
            <a:r>
              <a:rPr lang="en-GB" kern="0" dirty="0"/>
              <a:t>Finding my courses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400"/>
            <a:ext cx="9144000" cy="4331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254D78-1F70-41E4-AED9-6EA2E48F7F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" y="284090"/>
            <a:ext cx="1278546" cy="3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452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80000" cy="828000"/>
          </a:xfrm>
        </p:spPr>
        <p:txBody>
          <a:bodyPr/>
          <a:lstStyle/>
          <a:p>
            <a:r>
              <a:rPr lang="en-GB" dirty="0"/>
              <a:t>Guides and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5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1" y="2214563"/>
            <a:ext cx="8096870" cy="395922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159644-8A97-4429-B4A4-0488A10D5D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" y="314578"/>
            <a:ext cx="1278546" cy="3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995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Blackboard for </a:t>
            </a:r>
            <a:br>
              <a:rPr lang="en-GB" dirty="0"/>
            </a:br>
            <a:r>
              <a:rPr lang="en-GB" dirty="0"/>
              <a:t>[module name]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this module, we will be using Blackboard for:</a:t>
            </a:r>
          </a:p>
          <a:p>
            <a:pPr marL="0" indent="0">
              <a:buNone/>
            </a:pPr>
            <a:r>
              <a:rPr lang="en-GB" i="1" dirty="0"/>
              <a:t>[delete/add as applicable]</a:t>
            </a:r>
          </a:p>
          <a:p>
            <a:endParaRPr lang="en-GB" dirty="0"/>
          </a:p>
          <a:p>
            <a:r>
              <a:rPr lang="en-GB" dirty="0"/>
              <a:t>Lecture slides (available before the lecture)</a:t>
            </a:r>
          </a:p>
          <a:p>
            <a:r>
              <a:rPr lang="en-GB" dirty="0"/>
              <a:t>Details of your assignments</a:t>
            </a:r>
          </a:p>
          <a:p>
            <a:r>
              <a:rPr lang="en-GB" dirty="0"/>
              <a:t>Marking criteria</a:t>
            </a:r>
          </a:p>
          <a:p>
            <a:r>
              <a:rPr lang="en-GB" dirty="0"/>
              <a:t>Submitting your assignment online using Blackboard Assignment tool/Turnitin</a:t>
            </a:r>
          </a:p>
          <a:p>
            <a:r>
              <a:rPr lang="en-GB" dirty="0"/>
              <a:t>Reading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6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66F1F4-92F3-4F41-8E75-2BEC8E0229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" y="284090"/>
            <a:ext cx="1278546" cy="3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959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81B79C-6A48-436E-BBCD-EECA74079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6" y="1615650"/>
            <a:ext cx="1971675" cy="40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04" y="539538"/>
            <a:ext cx="8280000" cy="828000"/>
          </a:xfrm>
        </p:spPr>
        <p:txBody>
          <a:bodyPr/>
          <a:lstStyle/>
          <a:p>
            <a:r>
              <a:rPr lang="en-GB" dirty="0"/>
              <a:t>TOUR of the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7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D3C69C-30E6-41B6-8123-6B398D88EC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" y="284090"/>
            <a:ext cx="1278546" cy="3781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81C358-6467-44A4-8AA2-6C9F8EED505B}"/>
              </a:ext>
            </a:extLst>
          </p:cNvPr>
          <p:cNvSpPr txBox="1"/>
          <p:nvPr/>
        </p:nvSpPr>
        <p:spPr>
          <a:xfrm>
            <a:off x="516404" y="3249062"/>
            <a:ext cx="1296142" cy="603100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A40B4B-B227-40E6-B42D-949938AD9B7B}"/>
              </a:ext>
            </a:extLst>
          </p:cNvPr>
          <p:cNvSpPr txBox="1"/>
          <p:nvPr/>
        </p:nvSpPr>
        <p:spPr>
          <a:xfrm>
            <a:off x="516404" y="4100274"/>
            <a:ext cx="1296142" cy="570200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BC88F3-ECEB-43D7-A89F-F48E39221900}"/>
              </a:ext>
            </a:extLst>
          </p:cNvPr>
          <p:cNvSpPr txBox="1"/>
          <p:nvPr/>
        </p:nvSpPr>
        <p:spPr>
          <a:xfrm>
            <a:off x="516405" y="4917212"/>
            <a:ext cx="1296141" cy="570200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CD8216-96C8-43F7-975D-A59DE750D07A}"/>
              </a:ext>
            </a:extLst>
          </p:cNvPr>
          <p:cNvSpPr txBox="1"/>
          <p:nvPr/>
        </p:nvSpPr>
        <p:spPr>
          <a:xfrm>
            <a:off x="516405" y="2246950"/>
            <a:ext cx="1296142" cy="836272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5E6DED-6CA9-44C7-884A-7FBB30FED8BD}"/>
              </a:ext>
            </a:extLst>
          </p:cNvPr>
          <p:cNvSpPr txBox="1"/>
          <p:nvPr/>
        </p:nvSpPr>
        <p:spPr>
          <a:xfrm>
            <a:off x="3708045" y="1708342"/>
            <a:ext cx="4320480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+mn-lt"/>
              </a:rPr>
              <a:t>Take a look at announcements as it may include general updates about your course. You should also be able to find details about the academic staff on your course.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8092D66-C25F-4136-8B57-033F864E79D1}"/>
              </a:ext>
            </a:extLst>
          </p:cNvPr>
          <p:cNvSpPr txBox="1"/>
          <p:nvPr/>
        </p:nvSpPr>
        <p:spPr>
          <a:xfrm>
            <a:off x="3708045" y="2904930"/>
            <a:ext cx="4320480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+mn-lt"/>
              </a:rPr>
              <a:t>This is where you will find resources for your course.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892315A-536C-45E0-A097-14BA1A8EB16E}"/>
              </a:ext>
            </a:extLst>
          </p:cNvPr>
          <p:cNvSpPr txBox="1"/>
          <p:nvPr/>
        </p:nvSpPr>
        <p:spPr>
          <a:xfrm>
            <a:off x="3708045" y="3807885"/>
            <a:ext cx="4320480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+mn-lt"/>
              </a:rPr>
              <a:t>Here you will find your assignments and are able to gain an overview of your grades.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1DA70FE-7A1E-44C6-A32E-C9E5509EF088}"/>
              </a:ext>
            </a:extLst>
          </p:cNvPr>
          <p:cNvSpPr txBox="1"/>
          <p:nvPr/>
        </p:nvSpPr>
        <p:spPr>
          <a:xfrm>
            <a:off x="3708045" y="4749582"/>
            <a:ext cx="4320480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+mn-lt"/>
              </a:rPr>
              <a:t>If you need further help/support have a look here.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A4CCD68-F286-4B85-A203-B11D0EA256B5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 bwMode="auto">
          <a:xfrm flipV="1">
            <a:off x="1812547" y="2246951"/>
            <a:ext cx="1895498" cy="418135"/>
          </a:xfrm>
          <a:prstGeom prst="line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1EADA63-7272-4743-BFE8-5082E577A0B9}"/>
              </a:ext>
            </a:extLst>
          </p:cNvPr>
          <p:cNvCxnSpPr>
            <a:cxnSpLocks/>
            <a:stCxn id="11" idx="3"/>
          </p:cNvCxnSpPr>
          <p:nvPr/>
        </p:nvCxnSpPr>
        <p:spPr bwMode="auto">
          <a:xfrm flipV="1">
            <a:off x="1812546" y="3201742"/>
            <a:ext cx="1895498" cy="348870"/>
          </a:xfrm>
          <a:prstGeom prst="line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B611D8E-39B8-4AC4-8018-AC4AC7790B17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 bwMode="auto">
          <a:xfrm flipV="1">
            <a:off x="1812546" y="4100273"/>
            <a:ext cx="1895499" cy="285101"/>
          </a:xfrm>
          <a:prstGeom prst="line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D9460BC-967A-4F84-AFFC-CB495EC3B1F7}"/>
              </a:ext>
            </a:extLst>
          </p:cNvPr>
          <p:cNvCxnSpPr>
            <a:cxnSpLocks/>
            <a:endCxn id="18" idx="1"/>
          </p:cNvCxnSpPr>
          <p:nvPr/>
        </p:nvCxnSpPr>
        <p:spPr bwMode="auto">
          <a:xfrm flipV="1">
            <a:off x="1812546" y="5041970"/>
            <a:ext cx="1895499" cy="200380"/>
          </a:xfrm>
          <a:prstGeom prst="line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3378572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192838" cy="1012974"/>
          </a:xfrm>
        </p:spPr>
        <p:txBody>
          <a:bodyPr/>
          <a:lstStyle/>
          <a:p>
            <a:r>
              <a:rPr lang="en-GB" dirty="0"/>
              <a:t>Blackboard mobile app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E6833-076C-4AC1-A0E6-D07EEAA30727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000" cy="39600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50182" y="2060848"/>
            <a:ext cx="4060792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 sz="2000" baseline="0">
                <a:solidFill>
                  <a:schemeClr val="tx2"/>
                </a:solidFill>
                <a:latin typeface="+mn-lt"/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 sz="20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Access learning on the go!</a:t>
            </a:r>
          </a:p>
          <a:p>
            <a:r>
              <a:rPr lang="en-GB" kern="0" dirty="0"/>
              <a:t>Keep up-to-date with announcements</a:t>
            </a:r>
          </a:p>
          <a:p>
            <a:r>
              <a:rPr lang="en-GB" kern="0" dirty="0"/>
              <a:t>Receive notifications when new content is added to your modules</a:t>
            </a:r>
          </a:p>
          <a:p>
            <a:endParaRPr lang="en-GB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4800" y="4365104"/>
            <a:ext cx="3993223" cy="180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 sz="2000" baseline="0">
                <a:solidFill>
                  <a:schemeClr val="tx2"/>
                </a:solidFill>
                <a:latin typeface="+mn-lt"/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 sz="20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b="1" kern="0" dirty="0"/>
              <a:t>Android</a:t>
            </a:r>
          </a:p>
          <a:p>
            <a:r>
              <a:rPr lang="en-GB" kern="0" dirty="0"/>
              <a:t>Google Play Store</a:t>
            </a:r>
          </a:p>
          <a:p>
            <a:pPr marL="0" indent="0">
              <a:buNone/>
            </a:pPr>
            <a:r>
              <a:rPr lang="en-GB" b="1" kern="0" dirty="0"/>
              <a:t>Apple</a:t>
            </a:r>
          </a:p>
          <a:p>
            <a:r>
              <a:rPr lang="en-GB" kern="0" dirty="0"/>
              <a:t>App Store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05" y="4145957"/>
            <a:ext cx="1733720" cy="1894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78" y="4159388"/>
            <a:ext cx="1867272" cy="1867272"/>
          </a:xfrm>
          <a:prstGeom prst="rect">
            <a:avLst/>
          </a:prstGeom>
        </p:spPr>
      </p:pic>
      <p:pic>
        <p:nvPicPr>
          <p:cNvPr id="5" name="Picture 2" descr="Image result for bb student ap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6" y="2013277"/>
            <a:ext cx="1900535" cy="190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A4C22B-C6C3-43C9-ABFD-CDEF1D053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" y="284090"/>
            <a:ext cx="1278546" cy="3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0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10062 PP Templates JL v 13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Heavy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38100">
          <a:solidFill>
            <a:schemeClr val="accent1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491</Words>
  <Application>Microsoft Office PowerPoint</Application>
  <PresentationFormat>On-screen Show (4:3)</PresentationFormat>
  <Paragraphs>74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Adobe Arabic</vt:lpstr>
      <vt:lpstr>Arial</vt:lpstr>
      <vt:lpstr>Calibri</vt:lpstr>
      <vt:lpstr>Effra</vt:lpstr>
      <vt:lpstr>Effra Heavy</vt:lpstr>
      <vt:lpstr>Effra Light</vt:lpstr>
      <vt:lpstr>Rdg Vesta</vt:lpstr>
      <vt:lpstr>B10062 PP Templates JL v 13</vt:lpstr>
      <vt:lpstr> [insert Module title here]</vt:lpstr>
      <vt:lpstr> WHAT IS BLACKboard?</vt:lpstr>
      <vt:lpstr>How do I access Blackboard?</vt:lpstr>
      <vt:lpstr>PowerPoint Presentation</vt:lpstr>
      <vt:lpstr>Guides and help</vt:lpstr>
      <vt:lpstr>Using Blackboard for  [module name]</vt:lpstr>
      <vt:lpstr>TOUR of the course</vt:lpstr>
      <vt:lpstr>Blackboard mobile app </vt:lpstr>
    </vt:vector>
  </TitlesOfParts>
  <Company>University of Reading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C. Papaefthimiou</dc:creator>
  <cp:lastModifiedBy>Peter Moll</cp:lastModifiedBy>
  <cp:revision>149</cp:revision>
  <cp:lastPrinted>2015-09-21T08:51:18Z</cp:lastPrinted>
  <dcterms:created xsi:type="dcterms:W3CDTF">2015-07-29T13:47:58Z</dcterms:created>
  <dcterms:modified xsi:type="dcterms:W3CDTF">2018-09-07T15:30:40Z</dcterms:modified>
</cp:coreProperties>
</file>