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handoutMasterIdLst>
    <p:handoutMasterId r:id="rId13"/>
  </p:handoutMasterIdLst>
  <p:sldIdLst>
    <p:sldId id="260" r:id="rId2"/>
    <p:sldId id="285" r:id="rId3"/>
    <p:sldId id="290" r:id="rId4"/>
    <p:sldId id="296" r:id="rId5"/>
    <p:sldId id="291" r:id="rId6"/>
    <p:sldId id="302" r:id="rId7"/>
    <p:sldId id="294" r:id="rId8"/>
    <p:sldId id="300" r:id="rId9"/>
    <p:sldId id="303" r:id="rId10"/>
    <p:sldId id="298"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Christiana Papaefthimiou" initials="MC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87CDEA-58F5-40AF-B75D-F3BC79503C9D}" v="115" dt="2018-09-05T15:0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425" autoAdjust="0"/>
    <p:restoredTop sz="84369" autoAdjust="0"/>
  </p:normalViewPr>
  <p:slideViewPr>
    <p:cSldViewPr showGuides="1">
      <p:cViewPr varScale="1">
        <p:scale>
          <a:sx n="98" d="100"/>
          <a:sy n="98" d="100"/>
        </p:scale>
        <p:origin x="159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Johnson" userId="8a95a196-3133-4926-886c-e70a81ea586a" providerId="ADAL" clId="{A587CDEA-58F5-40AF-B75D-F3BC79503C9D}"/>
    <pc:docChg chg="undo custSel modSld">
      <pc:chgData name="Chris Johnson" userId="8a95a196-3133-4926-886c-e70a81ea586a" providerId="ADAL" clId="{A587CDEA-58F5-40AF-B75D-F3BC79503C9D}" dt="2018-09-05T15:02:10" v="114" actId="1076"/>
      <pc:docMkLst>
        <pc:docMk/>
      </pc:docMkLst>
      <pc:sldChg chg="addSp delSp modSp modNotesTx">
        <pc:chgData name="Chris Johnson" userId="8a95a196-3133-4926-886c-e70a81ea586a" providerId="ADAL" clId="{A587CDEA-58F5-40AF-B75D-F3BC79503C9D}" dt="2018-09-05T15:02:10" v="114" actId="1076"/>
        <pc:sldMkLst>
          <pc:docMk/>
          <pc:sldMk cId="2641520360" sldId="285"/>
        </pc:sldMkLst>
        <pc:spChg chg="mod">
          <ac:chgData name="Chris Johnson" userId="8a95a196-3133-4926-886c-e70a81ea586a" providerId="ADAL" clId="{A587CDEA-58F5-40AF-B75D-F3BC79503C9D}" dt="2018-09-05T13:30:48.468" v="67" actId="1076"/>
          <ac:spMkLst>
            <pc:docMk/>
            <pc:sldMk cId="2641520360" sldId="285"/>
            <ac:spMk id="2" creationId="{00000000-0000-0000-0000-000000000000}"/>
          </ac:spMkLst>
        </pc:spChg>
        <pc:spChg chg="mod">
          <ac:chgData name="Chris Johnson" userId="8a95a196-3133-4926-886c-e70a81ea586a" providerId="ADAL" clId="{A587CDEA-58F5-40AF-B75D-F3BC79503C9D}" dt="2018-09-05T12:44:22.879" v="2" actId="1076"/>
          <ac:spMkLst>
            <pc:docMk/>
            <pc:sldMk cId="2641520360" sldId="285"/>
            <ac:spMk id="3" creationId="{00000000-0000-0000-0000-000000000000}"/>
          </ac:spMkLst>
        </pc:spChg>
        <pc:spChg chg="add mod">
          <ac:chgData name="Chris Johnson" userId="8a95a196-3133-4926-886c-e70a81ea586a" providerId="ADAL" clId="{A587CDEA-58F5-40AF-B75D-F3BC79503C9D}" dt="2018-09-05T13:33:57.140" v="75" actId="692"/>
          <ac:spMkLst>
            <pc:docMk/>
            <pc:sldMk cId="2641520360" sldId="285"/>
            <ac:spMk id="7" creationId="{B18B017A-FC56-4E0D-A56F-F719543B378A}"/>
          </ac:spMkLst>
        </pc:spChg>
        <pc:picChg chg="add mod">
          <ac:chgData name="Chris Johnson" userId="8a95a196-3133-4926-886c-e70a81ea586a" providerId="ADAL" clId="{A587CDEA-58F5-40AF-B75D-F3BC79503C9D}" dt="2018-09-05T13:31:23.932" v="70" actId="1076"/>
          <ac:picMkLst>
            <pc:docMk/>
            <pc:sldMk cId="2641520360" sldId="285"/>
            <ac:picMk id="6" creationId="{B3BAB595-159F-4221-8263-214AFE4E17AA}"/>
          </ac:picMkLst>
        </pc:picChg>
        <pc:picChg chg="add">
          <ac:chgData name="Chris Johnson" userId="8a95a196-3133-4926-886c-e70a81ea586a" providerId="ADAL" clId="{A587CDEA-58F5-40AF-B75D-F3BC79503C9D}" dt="2018-09-05T12:44:16.978" v="0"/>
          <ac:picMkLst>
            <pc:docMk/>
            <pc:sldMk cId="2641520360" sldId="285"/>
            <ac:picMk id="9" creationId="{6F3EDD56-CDC4-4DB4-8B85-9FE2C7EBB48C}"/>
          </ac:picMkLst>
        </pc:picChg>
        <pc:picChg chg="add del mod">
          <ac:chgData name="Chris Johnson" userId="8a95a196-3133-4926-886c-e70a81ea586a" providerId="ADAL" clId="{A587CDEA-58F5-40AF-B75D-F3BC79503C9D}" dt="2018-09-05T15:01:41.060" v="110" actId="478"/>
          <ac:picMkLst>
            <pc:docMk/>
            <pc:sldMk cId="2641520360" sldId="285"/>
            <ac:picMk id="11" creationId="{2045A09E-B536-4193-A62D-92430D39E8EC}"/>
          </ac:picMkLst>
        </pc:picChg>
        <pc:picChg chg="add mod">
          <ac:chgData name="Chris Johnson" userId="8a95a196-3133-4926-886c-e70a81ea586a" providerId="ADAL" clId="{A587CDEA-58F5-40AF-B75D-F3BC79503C9D}" dt="2018-09-05T15:02:10" v="114" actId="1076"/>
          <ac:picMkLst>
            <pc:docMk/>
            <pc:sldMk cId="2641520360" sldId="285"/>
            <ac:picMk id="13" creationId="{740BA17C-FDA5-4F65-B1B1-5F5581FFB2B3}"/>
          </ac:picMkLst>
        </pc:picChg>
        <pc:picChg chg="del">
          <ac:chgData name="Chris Johnson" userId="8a95a196-3133-4926-886c-e70a81ea586a" providerId="ADAL" clId="{A587CDEA-58F5-40AF-B75D-F3BC79503C9D}" dt="2018-09-05T12:44:18.696" v="1" actId="478"/>
          <ac:picMkLst>
            <pc:docMk/>
            <pc:sldMk cId="2641520360" sldId="285"/>
            <ac:picMk id="4098" creationId="{00000000-0000-0000-0000-000000000000}"/>
          </ac:picMkLst>
        </pc:picChg>
        <pc:picChg chg="del mod">
          <ac:chgData name="Chris Johnson" userId="8a95a196-3133-4926-886c-e70a81ea586a" providerId="ADAL" clId="{A587CDEA-58F5-40AF-B75D-F3BC79503C9D}" dt="2018-09-05T15:00:42.949" v="105" actId="478"/>
          <ac:picMkLst>
            <pc:docMk/>
            <pc:sldMk cId="2641520360" sldId="285"/>
            <ac:picMk id="5123" creationId="{00000000-0000-0000-0000-000000000000}"/>
          </ac:picMkLst>
        </pc:picChg>
        <pc:picChg chg="del">
          <ac:chgData name="Chris Johnson" userId="8a95a196-3133-4926-886c-e70a81ea586a" providerId="ADAL" clId="{A587CDEA-58F5-40AF-B75D-F3BC79503C9D}" dt="2018-09-05T13:29:38.127" v="49" actId="478"/>
          <ac:picMkLst>
            <pc:docMk/>
            <pc:sldMk cId="2641520360" sldId="285"/>
            <ac:picMk id="5124" creationId="{00000000-0000-0000-0000-000000000000}"/>
          </ac:picMkLst>
        </pc:picChg>
        <pc:cxnChg chg="mod">
          <ac:chgData name="Chris Johnson" userId="8a95a196-3133-4926-886c-e70a81ea586a" providerId="ADAL" clId="{A587CDEA-58F5-40AF-B75D-F3BC79503C9D}" dt="2018-09-05T13:31:34.139" v="73" actId="1076"/>
          <ac:cxnSpMkLst>
            <pc:docMk/>
            <pc:sldMk cId="2641520360" sldId="285"/>
            <ac:cxnSpMk id="8" creationId="{00000000-0000-0000-0000-000000000000}"/>
          </ac:cxnSpMkLst>
        </pc:cxnChg>
      </pc:sldChg>
      <pc:sldChg chg="addSp delSp modSp">
        <pc:chgData name="Chris Johnson" userId="8a95a196-3133-4926-886c-e70a81ea586a" providerId="ADAL" clId="{A587CDEA-58F5-40AF-B75D-F3BC79503C9D}" dt="2018-09-05T13:46:47.230" v="91" actId="1076"/>
        <pc:sldMkLst>
          <pc:docMk/>
          <pc:sldMk cId="0" sldId="290"/>
        </pc:sldMkLst>
        <pc:spChg chg="mod">
          <ac:chgData name="Chris Johnson" userId="8a95a196-3133-4926-886c-e70a81ea586a" providerId="ADAL" clId="{A587CDEA-58F5-40AF-B75D-F3BC79503C9D}" dt="2018-09-05T12:44:32.400" v="4" actId="1076"/>
          <ac:spMkLst>
            <pc:docMk/>
            <pc:sldMk cId="0" sldId="290"/>
            <ac:spMk id="2" creationId="{00000000-0000-0000-0000-000000000000}"/>
          </ac:spMkLst>
        </pc:spChg>
        <pc:spChg chg="del">
          <ac:chgData name="Chris Johnson" userId="8a95a196-3133-4926-886c-e70a81ea586a" providerId="ADAL" clId="{A587CDEA-58F5-40AF-B75D-F3BC79503C9D}" dt="2018-09-05T13:45:11.970" v="77" actId="931"/>
          <ac:spMkLst>
            <pc:docMk/>
            <pc:sldMk cId="0" sldId="290"/>
            <ac:spMk id="3" creationId="{00000000-0000-0000-0000-000000000000}"/>
          </ac:spMkLst>
        </pc:spChg>
        <pc:spChg chg="del">
          <ac:chgData name="Chris Johnson" userId="8a95a196-3133-4926-886c-e70a81ea586a" providerId="ADAL" clId="{A587CDEA-58F5-40AF-B75D-F3BC79503C9D}" dt="2018-09-05T12:44:39.322" v="7" actId="478"/>
          <ac:spMkLst>
            <pc:docMk/>
            <pc:sldMk cId="0" sldId="290"/>
            <ac:spMk id="6" creationId="{00000000-0000-0000-0000-000000000000}"/>
          </ac:spMkLst>
        </pc:spChg>
        <pc:spChg chg="add del">
          <ac:chgData name="Chris Johnson" userId="8a95a196-3133-4926-886c-e70a81ea586a" providerId="ADAL" clId="{A587CDEA-58F5-40AF-B75D-F3BC79503C9D}" dt="2018-09-05T12:44:38.112" v="6"/>
          <ac:spMkLst>
            <pc:docMk/>
            <pc:sldMk cId="0" sldId="290"/>
            <ac:spMk id="9" creationId="{2E89617B-B7FA-4DF9-8BAE-5305C75F51BB}"/>
          </ac:spMkLst>
        </pc:spChg>
        <pc:spChg chg="add">
          <ac:chgData name="Chris Johnson" userId="8a95a196-3133-4926-886c-e70a81ea586a" providerId="ADAL" clId="{A587CDEA-58F5-40AF-B75D-F3BC79503C9D}" dt="2018-09-05T12:44:40.040" v="8"/>
          <ac:spMkLst>
            <pc:docMk/>
            <pc:sldMk cId="0" sldId="290"/>
            <ac:spMk id="11" creationId="{D3D21424-9E83-4536-91C4-B51CDC772BEF}"/>
          </ac:spMkLst>
        </pc:spChg>
        <pc:picChg chg="add mod">
          <ac:chgData name="Chris Johnson" userId="8a95a196-3133-4926-886c-e70a81ea586a" providerId="ADAL" clId="{A587CDEA-58F5-40AF-B75D-F3BC79503C9D}" dt="2018-09-05T13:46:47.230" v="91" actId="1076"/>
          <ac:picMkLst>
            <pc:docMk/>
            <pc:sldMk cId="0" sldId="290"/>
            <ac:picMk id="6" creationId="{8A96D076-1287-4208-ADE5-1C7F68B7CF20}"/>
          </ac:picMkLst>
        </pc:picChg>
        <pc:picChg chg="add del mod">
          <ac:chgData name="Chris Johnson" userId="8a95a196-3133-4926-886c-e70a81ea586a" providerId="ADAL" clId="{A587CDEA-58F5-40AF-B75D-F3BC79503C9D}" dt="2018-09-05T13:46:35.426" v="87" actId="478"/>
          <ac:picMkLst>
            <pc:docMk/>
            <pc:sldMk cId="0" sldId="290"/>
            <ac:picMk id="8" creationId="{356D3AD8-EEDA-4891-92AE-CDC20B3C1E10}"/>
          </ac:picMkLst>
        </pc:picChg>
        <pc:picChg chg="del">
          <ac:chgData name="Chris Johnson" userId="8a95a196-3133-4926-886c-e70a81ea586a" providerId="ADAL" clId="{A587CDEA-58F5-40AF-B75D-F3BC79503C9D}" dt="2018-09-05T12:44:39.322" v="7" actId="478"/>
          <ac:picMkLst>
            <pc:docMk/>
            <pc:sldMk cId="0" sldId="290"/>
            <ac:picMk id="8" creationId="{00000000-0000-0000-0000-000000000000}"/>
          </ac:picMkLst>
        </pc:picChg>
        <pc:picChg chg="add del">
          <ac:chgData name="Chris Johnson" userId="8a95a196-3133-4926-886c-e70a81ea586a" providerId="ADAL" clId="{A587CDEA-58F5-40AF-B75D-F3BC79503C9D}" dt="2018-09-05T12:44:38.112" v="6"/>
          <ac:picMkLst>
            <pc:docMk/>
            <pc:sldMk cId="0" sldId="290"/>
            <ac:picMk id="10" creationId="{6C8C5973-C641-40F6-983B-4133F1C727B9}"/>
          </ac:picMkLst>
        </pc:picChg>
        <pc:picChg chg="add">
          <ac:chgData name="Chris Johnson" userId="8a95a196-3133-4926-886c-e70a81ea586a" providerId="ADAL" clId="{A587CDEA-58F5-40AF-B75D-F3BC79503C9D}" dt="2018-09-05T12:44:40.040" v="8"/>
          <ac:picMkLst>
            <pc:docMk/>
            <pc:sldMk cId="0" sldId="290"/>
            <ac:picMk id="12" creationId="{924B7410-2E0D-4FAF-BAF7-8FA98C8A3303}"/>
          </ac:picMkLst>
        </pc:picChg>
        <pc:picChg chg="del mod">
          <ac:chgData name="Chris Johnson" userId="8a95a196-3133-4926-886c-e70a81ea586a" providerId="ADAL" clId="{A587CDEA-58F5-40AF-B75D-F3BC79503C9D}" dt="2018-09-05T13:46:31.906" v="85" actId="478"/>
          <ac:picMkLst>
            <pc:docMk/>
            <pc:sldMk cId="0" sldId="290"/>
            <ac:picMk id="8195" creationId="{00000000-0000-0000-0000-000000000000}"/>
          </ac:picMkLst>
        </pc:picChg>
      </pc:sldChg>
      <pc:sldChg chg="addSp delSp">
        <pc:chgData name="Chris Johnson" userId="8a95a196-3133-4926-886c-e70a81ea586a" providerId="ADAL" clId="{A587CDEA-58F5-40AF-B75D-F3BC79503C9D}" dt="2018-09-05T12:44:51.717" v="12"/>
        <pc:sldMkLst>
          <pc:docMk/>
          <pc:sldMk cId="0" sldId="291"/>
        </pc:sldMkLst>
        <pc:spChg chg="add">
          <ac:chgData name="Chris Johnson" userId="8a95a196-3133-4926-886c-e70a81ea586a" providerId="ADAL" clId="{A587CDEA-58F5-40AF-B75D-F3BC79503C9D}" dt="2018-09-05T12:44:51.717" v="12"/>
          <ac:spMkLst>
            <pc:docMk/>
            <pc:sldMk cId="0" sldId="291"/>
            <ac:spMk id="7" creationId="{E30A619D-678E-44FD-939B-90AC95D7143B}"/>
          </ac:spMkLst>
        </pc:spChg>
        <pc:spChg chg="del">
          <ac:chgData name="Chris Johnson" userId="8a95a196-3133-4926-886c-e70a81ea586a" providerId="ADAL" clId="{A587CDEA-58F5-40AF-B75D-F3BC79503C9D}" dt="2018-09-05T12:44:51.193" v="11" actId="478"/>
          <ac:spMkLst>
            <pc:docMk/>
            <pc:sldMk cId="0" sldId="291"/>
            <ac:spMk id="10" creationId="{00000000-0000-0000-0000-000000000000}"/>
          </ac:spMkLst>
        </pc:spChg>
        <pc:picChg chg="add">
          <ac:chgData name="Chris Johnson" userId="8a95a196-3133-4926-886c-e70a81ea586a" providerId="ADAL" clId="{A587CDEA-58F5-40AF-B75D-F3BC79503C9D}" dt="2018-09-05T12:44:51.717" v="12"/>
          <ac:picMkLst>
            <pc:docMk/>
            <pc:sldMk cId="0" sldId="291"/>
            <ac:picMk id="8" creationId="{3B2246F9-81A4-41F4-8064-B154EBBB31B6}"/>
          </ac:picMkLst>
        </pc:picChg>
        <pc:picChg chg="del">
          <ac:chgData name="Chris Johnson" userId="8a95a196-3133-4926-886c-e70a81ea586a" providerId="ADAL" clId="{A587CDEA-58F5-40AF-B75D-F3BC79503C9D}" dt="2018-09-05T12:44:51.193" v="11" actId="478"/>
          <ac:picMkLst>
            <pc:docMk/>
            <pc:sldMk cId="0" sldId="291"/>
            <ac:picMk id="9" creationId="{00000000-0000-0000-0000-000000000000}"/>
          </ac:picMkLst>
        </pc:picChg>
      </pc:sldChg>
      <pc:sldChg chg="addSp delSp">
        <pc:chgData name="Chris Johnson" userId="8a95a196-3133-4926-886c-e70a81ea586a" providerId="ADAL" clId="{A587CDEA-58F5-40AF-B75D-F3BC79503C9D}" dt="2018-09-05T12:45:04.304" v="15"/>
        <pc:sldMkLst>
          <pc:docMk/>
          <pc:sldMk cId="0" sldId="294"/>
        </pc:sldMkLst>
        <pc:spChg chg="del">
          <ac:chgData name="Chris Johnson" userId="8a95a196-3133-4926-886c-e70a81ea586a" providerId="ADAL" clId="{A587CDEA-58F5-40AF-B75D-F3BC79503C9D}" dt="2018-09-05T12:45:03.650" v="14" actId="478"/>
          <ac:spMkLst>
            <pc:docMk/>
            <pc:sldMk cId="0" sldId="294"/>
            <ac:spMk id="6" creationId="{00000000-0000-0000-0000-000000000000}"/>
          </ac:spMkLst>
        </pc:spChg>
        <pc:spChg chg="add">
          <ac:chgData name="Chris Johnson" userId="8a95a196-3133-4926-886c-e70a81ea586a" providerId="ADAL" clId="{A587CDEA-58F5-40AF-B75D-F3BC79503C9D}" dt="2018-09-05T12:45:04.304" v="15"/>
          <ac:spMkLst>
            <pc:docMk/>
            <pc:sldMk cId="0" sldId="294"/>
            <ac:spMk id="7" creationId="{77350FF2-CA4D-4914-BEE1-F094524B7439}"/>
          </ac:spMkLst>
        </pc:spChg>
        <pc:picChg chg="add">
          <ac:chgData name="Chris Johnson" userId="8a95a196-3133-4926-886c-e70a81ea586a" providerId="ADAL" clId="{A587CDEA-58F5-40AF-B75D-F3BC79503C9D}" dt="2018-09-05T12:45:04.304" v="15"/>
          <ac:picMkLst>
            <pc:docMk/>
            <pc:sldMk cId="0" sldId="294"/>
            <ac:picMk id="8" creationId="{95993794-789C-4669-8643-2031FF57C4B9}"/>
          </ac:picMkLst>
        </pc:picChg>
        <pc:picChg chg="del">
          <ac:chgData name="Chris Johnson" userId="8a95a196-3133-4926-886c-e70a81ea586a" providerId="ADAL" clId="{A587CDEA-58F5-40AF-B75D-F3BC79503C9D}" dt="2018-09-05T12:45:03.650" v="14" actId="478"/>
          <ac:picMkLst>
            <pc:docMk/>
            <pc:sldMk cId="0" sldId="294"/>
            <ac:picMk id="9" creationId="{00000000-0000-0000-0000-000000000000}"/>
          </ac:picMkLst>
        </pc:picChg>
      </pc:sldChg>
      <pc:sldChg chg="addSp delSp modSp">
        <pc:chgData name="Chris Johnson" userId="8a95a196-3133-4926-886c-e70a81ea586a" providerId="ADAL" clId="{A587CDEA-58F5-40AF-B75D-F3BC79503C9D}" dt="2018-09-05T13:53:00.293" v="101" actId="1076"/>
        <pc:sldMkLst>
          <pc:docMk/>
          <pc:sldMk cId="176056838" sldId="296"/>
        </pc:sldMkLst>
        <pc:spChg chg="mod">
          <ac:chgData name="Chris Johnson" userId="8a95a196-3133-4926-886c-e70a81ea586a" providerId="ADAL" clId="{A587CDEA-58F5-40AF-B75D-F3BC79503C9D}" dt="2018-09-05T13:53:00.293" v="101" actId="1076"/>
          <ac:spMkLst>
            <pc:docMk/>
            <pc:sldMk cId="176056838" sldId="296"/>
            <ac:spMk id="2" creationId="{00000000-0000-0000-0000-000000000000}"/>
          </ac:spMkLst>
        </pc:spChg>
        <pc:spChg chg="del">
          <ac:chgData name="Chris Johnson" userId="8a95a196-3133-4926-886c-e70a81ea586a" providerId="ADAL" clId="{A587CDEA-58F5-40AF-B75D-F3BC79503C9D}" dt="2018-09-05T12:44:45.535" v="9" actId="478"/>
          <ac:spMkLst>
            <pc:docMk/>
            <pc:sldMk cId="176056838" sldId="296"/>
            <ac:spMk id="8" creationId="{00000000-0000-0000-0000-000000000000}"/>
          </ac:spMkLst>
        </pc:spChg>
        <pc:spChg chg="add">
          <ac:chgData name="Chris Johnson" userId="8a95a196-3133-4926-886c-e70a81ea586a" providerId="ADAL" clId="{A587CDEA-58F5-40AF-B75D-F3BC79503C9D}" dt="2018-09-05T12:44:46.250" v="10"/>
          <ac:spMkLst>
            <pc:docMk/>
            <pc:sldMk cId="176056838" sldId="296"/>
            <ac:spMk id="9" creationId="{C9AE8187-DAC3-4D14-BF98-3A8D42B10270}"/>
          </ac:spMkLst>
        </pc:spChg>
        <pc:picChg chg="add mod">
          <ac:chgData name="Chris Johnson" userId="8a95a196-3133-4926-886c-e70a81ea586a" providerId="ADAL" clId="{A587CDEA-58F5-40AF-B75D-F3BC79503C9D}" dt="2018-09-05T13:52:52.221" v="100" actId="14100"/>
          <ac:picMkLst>
            <pc:docMk/>
            <pc:sldMk cId="176056838" sldId="296"/>
            <ac:picMk id="5" creationId="{343B7931-2682-471A-8EBA-5AA9058FF4CB}"/>
          </ac:picMkLst>
        </pc:picChg>
        <pc:picChg chg="del">
          <ac:chgData name="Chris Johnson" userId="8a95a196-3133-4926-886c-e70a81ea586a" providerId="ADAL" clId="{A587CDEA-58F5-40AF-B75D-F3BC79503C9D}" dt="2018-09-05T12:44:45.535" v="9" actId="478"/>
          <ac:picMkLst>
            <pc:docMk/>
            <pc:sldMk cId="176056838" sldId="296"/>
            <ac:picMk id="7" creationId="{00000000-0000-0000-0000-000000000000}"/>
          </ac:picMkLst>
        </pc:picChg>
        <pc:picChg chg="add">
          <ac:chgData name="Chris Johnson" userId="8a95a196-3133-4926-886c-e70a81ea586a" providerId="ADAL" clId="{A587CDEA-58F5-40AF-B75D-F3BC79503C9D}" dt="2018-09-05T12:44:46.250" v="10"/>
          <ac:picMkLst>
            <pc:docMk/>
            <pc:sldMk cId="176056838" sldId="296"/>
            <ac:picMk id="10" creationId="{B94050BA-5A46-4031-9EC7-9770969AC17F}"/>
          </ac:picMkLst>
        </pc:picChg>
        <pc:picChg chg="del">
          <ac:chgData name="Chris Johnson" userId="8a95a196-3133-4926-886c-e70a81ea586a" providerId="ADAL" clId="{A587CDEA-58F5-40AF-B75D-F3BC79503C9D}" dt="2018-09-05T13:52:41.922" v="98" actId="478"/>
          <ac:picMkLst>
            <pc:docMk/>
            <pc:sldMk cId="176056838" sldId="296"/>
            <ac:picMk id="9218" creationId="{00000000-0000-0000-0000-000000000000}"/>
          </ac:picMkLst>
        </pc:picChg>
      </pc:sldChg>
      <pc:sldChg chg="addSp delSp">
        <pc:chgData name="Chris Johnson" userId="8a95a196-3133-4926-886c-e70a81ea586a" providerId="ADAL" clId="{A587CDEA-58F5-40AF-B75D-F3BC79503C9D}" dt="2018-09-05T12:45:19.143" v="21"/>
        <pc:sldMkLst>
          <pc:docMk/>
          <pc:sldMk cId="1234626747" sldId="298"/>
        </pc:sldMkLst>
        <pc:spChg chg="add">
          <ac:chgData name="Chris Johnson" userId="8a95a196-3133-4926-886c-e70a81ea586a" providerId="ADAL" clId="{A587CDEA-58F5-40AF-B75D-F3BC79503C9D}" dt="2018-09-05T12:45:19.143" v="21"/>
          <ac:spMkLst>
            <pc:docMk/>
            <pc:sldMk cId="1234626747" sldId="298"/>
            <ac:spMk id="6" creationId="{229F09E7-2E11-4D27-A774-42A0B5705DE0}"/>
          </ac:spMkLst>
        </pc:spChg>
        <pc:picChg chg="del">
          <ac:chgData name="Chris Johnson" userId="8a95a196-3133-4926-886c-e70a81ea586a" providerId="ADAL" clId="{A587CDEA-58F5-40AF-B75D-F3BC79503C9D}" dt="2018-09-05T12:45:18.328" v="20" actId="478"/>
          <ac:picMkLst>
            <pc:docMk/>
            <pc:sldMk cId="1234626747" sldId="298"/>
            <ac:picMk id="5" creationId="{00000000-0000-0000-0000-000000000000}"/>
          </ac:picMkLst>
        </pc:picChg>
        <pc:picChg chg="add">
          <ac:chgData name="Chris Johnson" userId="8a95a196-3133-4926-886c-e70a81ea586a" providerId="ADAL" clId="{A587CDEA-58F5-40AF-B75D-F3BC79503C9D}" dt="2018-09-05T12:45:19.143" v="21"/>
          <ac:picMkLst>
            <pc:docMk/>
            <pc:sldMk cId="1234626747" sldId="298"/>
            <ac:picMk id="7" creationId="{C01FBA62-55B5-4950-8557-57ADD6A434B9}"/>
          </ac:picMkLst>
        </pc:picChg>
      </pc:sldChg>
      <pc:sldChg chg="addSp delSp">
        <pc:chgData name="Chris Johnson" userId="8a95a196-3133-4926-886c-e70a81ea586a" providerId="ADAL" clId="{A587CDEA-58F5-40AF-B75D-F3BC79503C9D}" dt="2018-09-05T12:45:09.248" v="17"/>
        <pc:sldMkLst>
          <pc:docMk/>
          <pc:sldMk cId="3763112229" sldId="300"/>
        </pc:sldMkLst>
        <pc:spChg chg="del">
          <ac:chgData name="Chris Johnson" userId="8a95a196-3133-4926-886c-e70a81ea586a" providerId="ADAL" clId="{A587CDEA-58F5-40AF-B75D-F3BC79503C9D}" dt="2018-09-05T12:45:08.602" v="16" actId="478"/>
          <ac:spMkLst>
            <pc:docMk/>
            <pc:sldMk cId="3763112229" sldId="300"/>
            <ac:spMk id="6" creationId="{00000000-0000-0000-0000-000000000000}"/>
          </ac:spMkLst>
        </pc:spChg>
        <pc:spChg chg="add">
          <ac:chgData name="Chris Johnson" userId="8a95a196-3133-4926-886c-e70a81ea586a" providerId="ADAL" clId="{A587CDEA-58F5-40AF-B75D-F3BC79503C9D}" dt="2018-09-05T12:45:09.248" v="17"/>
          <ac:spMkLst>
            <pc:docMk/>
            <pc:sldMk cId="3763112229" sldId="300"/>
            <ac:spMk id="7" creationId="{2B8051A1-7129-49EA-ABC6-0C6471C421FC}"/>
          </ac:spMkLst>
        </pc:spChg>
        <pc:picChg chg="add">
          <ac:chgData name="Chris Johnson" userId="8a95a196-3133-4926-886c-e70a81ea586a" providerId="ADAL" clId="{A587CDEA-58F5-40AF-B75D-F3BC79503C9D}" dt="2018-09-05T12:45:09.248" v="17"/>
          <ac:picMkLst>
            <pc:docMk/>
            <pc:sldMk cId="3763112229" sldId="300"/>
            <ac:picMk id="8" creationId="{0A79A4E6-232A-41E7-AF00-93E825A19B5E}"/>
          </ac:picMkLst>
        </pc:picChg>
        <pc:picChg chg="del">
          <ac:chgData name="Chris Johnson" userId="8a95a196-3133-4926-886c-e70a81ea586a" providerId="ADAL" clId="{A587CDEA-58F5-40AF-B75D-F3BC79503C9D}" dt="2018-09-05T12:45:08.602" v="16" actId="478"/>
          <ac:picMkLst>
            <pc:docMk/>
            <pc:sldMk cId="3763112229" sldId="300"/>
            <ac:picMk id="12" creationId="{00000000-0000-0000-0000-000000000000}"/>
          </ac:picMkLst>
        </pc:picChg>
      </pc:sldChg>
      <pc:sldChg chg="addSp">
        <pc:chgData name="Chris Johnson" userId="8a95a196-3133-4926-886c-e70a81ea586a" providerId="ADAL" clId="{A587CDEA-58F5-40AF-B75D-F3BC79503C9D}" dt="2018-09-05T12:44:58.410" v="13"/>
        <pc:sldMkLst>
          <pc:docMk/>
          <pc:sldMk cId="411223350" sldId="302"/>
        </pc:sldMkLst>
        <pc:spChg chg="add">
          <ac:chgData name="Chris Johnson" userId="8a95a196-3133-4926-886c-e70a81ea586a" providerId="ADAL" clId="{A587CDEA-58F5-40AF-B75D-F3BC79503C9D}" dt="2018-09-05T12:44:58.410" v="13"/>
          <ac:spMkLst>
            <pc:docMk/>
            <pc:sldMk cId="411223350" sldId="302"/>
            <ac:spMk id="6" creationId="{9ECCACAC-39D6-45FD-A3A4-8C0FE2BC8BB7}"/>
          </ac:spMkLst>
        </pc:spChg>
        <pc:picChg chg="add">
          <ac:chgData name="Chris Johnson" userId="8a95a196-3133-4926-886c-e70a81ea586a" providerId="ADAL" clId="{A587CDEA-58F5-40AF-B75D-F3BC79503C9D}" dt="2018-09-05T12:44:58.410" v="13"/>
          <ac:picMkLst>
            <pc:docMk/>
            <pc:sldMk cId="411223350" sldId="302"/>
            <ac:picMk id="7" creationId="{A46DF9B1-4AC9-45AE-B155-FF8082A5B8DF}"/>
          </ac:picMkLst>
        </pc:picChg>
      </pc:sldChg>
      <pc:sldChg chg="addSp delSp">
        <pc:chgData name="Chris Johnson" userId="8a95a196-3133-4926-886c-e70a81ea586a" providerId="ADAL" clId="{A587CDEA-58F5-40AF-B75D-F3BC79503C9D}" dt="2018-09-05T12:45:13.832" v="19"/>
        <pc:sldMkLst>
          <pc:docMk/>
          <pc:sldMk cId="1320892522" sldId="303"/>
        </pc:sldMkLst>
        <pc:spChg chg="del">
          <ac:chgData name="Chris Johnson" userId="8a95a196-3133-4926-886c-e70a81ea586a" providerId="ADAL" clId="{A587CDEA-58F5-40AF-B75D-F3BC79503C9D}" dt="2018-09-05T12:45:13.082" v="18" actId="478"/>
          <ac:spMkLst>
            <pc:docMk/>
            <pc:sldMk cId="1320892522" sldId="303"/>
            <ac:spMk id="6" creationId="{00000000-0000-0000-0000-000000000000}"/>
          </ac:spMkLst>
        </pc:spChg>
        <pc:spChg chg="add">
          <ac:chgData name="Chris Johnson" userId="8a95a196-3133-4926-886c-e70a81ea586a" providerId="ADAL" clId="{A587CDEA-58F5-40AF-B75D-F3BC79503C9D}" dt="2018-09-05T12:45:13.832" v="19"/>
          <ac:spMkLst>
            <pc:docMk/>
            <pc:sldMk cId="1320892522" sldId="303"/>
            <ac:spMk id="8" creationId="{36F53D30-AF16-4C67-B95C-AC43A6CE90F6}"/>
          </ac:spMkLst>
        </pc:spChg>
        <pc:picChg chg="add">
          <ac:chgData name="Chris Johnson" userId="8a95a196-3133-4926-886c-e70a81ea586a" providerId="ADAL" clId="{A587CDEA-58F5-40AF-B75D-F3BC79503C9D}" dt="2018-09-05T12:45:13.832" v="19"/>
          <ac:picMkLst>
            <pc:docMk/>
            <pc:sldMk cId="1320892522" sldId="303"/>
            <ac:picMk id="9" creationId="{A05ED3CA-9742-44B1-8692-4398D4D2ED7B}"/>
          </ac:picMkLst>
        </pc:picChg>
        <pc:picChg chg="del">
          <ac:chgData name="Chris Johnson" userId="8a95a196-3133-4926-886c-e70a81ea586a" providerId="ADAL" clId="{A587CDEA-58F5-40AF-B75D-F3BC79503C9D}" dt="2018-09-05T12:45:13.082" v="18" actId="478"/>
          <ac:picMkLst>
            <pc:docMk/>
            <pc:sldMk cId="1320892522" sldId="303"/>
            <ac:picMk id="12"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BE70E5-D6C2-4E78-8795-8BC0AA258632}" type="datetimeFigureOut">
              <a:rPr lang="en-GB" smtClean="0"/>
              <a:pPr/>
              <a:t>07/09/2018</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0132CE6-8666-4745-A0F8-5A4F4B32283F}" type="slidenum">
              <a:rPr lang="en-GB" smtClean="0"/>
              <a:pPr/>
              <a:t>‹#›</a:t>
            </a:fld>
            <a:endParaRPr lang="en-GB"/>
          </a:p>
        </p:txBody>
      </p:sp>
    </p:spTree>
    <p:extLst>
      <p:ext uri="{BB962C8B-B14F-4D97-AF65-F5344CB8AC3E}">
        <p14:creationId xmlns:p14="http://schemas.microsoft.com/office/powerpoint/2010/main" val="363878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AFC6CC8-51B1-4FB2-849F-DEDBE77C0075}" type="datetimeFigureOut">
              <a:rPr lang="en-GB" smtClean="0"/>
              <a:pPr/>
              <a:t>07/09/2018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F6B27B4-D904-4917-A999-1978C4778196}" type="slidenum">
              <a:rPr lang="en-GB" smtClean="0"/>
              <a:pPr/>
              <a:t>‹#›</a:t>
            </a:fld>
            <a:endParaRPr lang="en-GB"/>
          </a:p>
        </p:txBody>
      </p:sp>
    </p:spTree>
    <p:extLst>
      <p:ext uri="{BB962C8B-B14F-4D97-AF65-F5344CB8AC3E}">
        <p14:creationId xmlns:p14="http://schemas.microsoft.com/office/powerpoint/2010/main" val="35825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your module or programme</a:t>
            </a:r>
            <a:r>
              <a:rPr lang="en-GB" baseline="0" dirty="0"/>
              <a:t> title.</a:t>
            </a:r>
            <a:endParaRPr lang="en-GB" dirty="0"/>
          </a:p>
        </p:txBody>
      </p:sp>
      <p:sp>
        <p:nvSpPr>
          <p:cNvPr id="4" name="Date Placeholder 3"/>
          <p:cNvSpPr>
            <a:spLocks noGrp="1"/>
          </p:cNvSpPr>
          <p:nvPr>
            <p:ph type="dt" idx="10"/>
          </p:nvPr>
        </p:nvSpPr>
        <p:spPr/>
        <p:txBody>
          <a:bodyPr/>
          <a:lstStyle/>
          <a:p>
            <a:fld id="{984D0D00-01DC-4B20-81C7-AC789722ADA0}" type="datetime3">
              <a:rPr lang="en-US" altLang="en-US" smtClean="0">
                <a:solidFill>
                  <a:prstClr val="black"/>
                </a:solidFill>
              </a:rPr>
              <a:pPr/>
              <a:t>7 September 2018</a:t>
            </a:fld>
            <a:endParaRPr lang="en-GB" altLang="en-US">
              <a:solidFill>
                <a:prstClr val="black"/>
              </a:solidFill>
            </a:endParaRPr>
          </a:p>
        </p:txBody>
      </p:sp>
      <p:sp>
        <p:nvSpPr>
          <p:cNvPr id="5" name="Slide Number Placeholder 4"/>
          <p:cNvSpPr>
            <a:spLocks noGrp="1"/>
          </p:cNvSpPr>
          <p:nvPr>
            <p:ph type="sldNum" sz="quarter" idx="11"/>
          </p:nvPr>
        </p:nvSpPr>
        <p:spPr/>
        <p:txBody>
          <a:bodyPr/>
          <a:lstStyle/>
          <a:p>
            <a:fld id="{A3ADB805-8BF7-47B5-B5FB-292FECAF2630}" type="slidenum">
              <a:rPr lang="en-GB" altLang="en-US" smtClean="0">
                <a:solidFill>
                  <a:prstClr val="black"/>
                </a:solidFill>
              </a:rPr>
              <a:pPr/>
              <a:t>1</a:t>
            </a:fld>
            <a:endParaRPr lang="en-GB" altLang="en-US">
              <a:solidFill>
                <a:prstClr val="black"/>
              </a:solidFill>
            </a:endParaRPr>
          </a:p>
        </p:txBody>
      </p:sp>
      <p:sp>
        <p:nvSpPr>
          <p:cNvPr id="6" name="Header Placeholder 5"/>
          <p:cNvSpPr>
            <a:spLocks noGrp="1"/>
          </p:cNvSpPr>
          <p:nvPr>
            <p:ph type="hdr" sz="quarter" idx="12"/>
          </p:nvPr>
        </p:nvSpPr>
        <p:spPr/>
        <p:txBody>
          <a:bodyPr/>
          <a:lstStyle/>
          <a:p>
            <a:r>
              <a:rPr lang="en-GB" altLang="en-US">
                <a:solidFill>
                  <a:prstClr val="black"/>
                </a:solidFill>
              </a:rPr>
              <a:t>e-Assessment Overview</a:t>
            </a:r>
          </a:p>
        </p:txBody>
      </p:sp>
      <p:sp>
        <p:nvSpPr>
          <p:cNvPr id="7" name="Footer Placeholder 6"/>
          <p:cNvSpPr>
            <a:spLocks noGrp="1"/>
          </p:cNvSpPr>
          <p:nvPr>
            <p:ph type="ftr" sz="quarter" idx="13"/>
          </p:nvPr>
        </p:nvSpPr>
        <p:spPr/>
        <p:txBody>
          <a:bodyPr/>
          <a:lstStyle/>
          <a:p>
            <a:r>
              <a:rPr lang="en-GB" altLang="en-US">
                <a:solidFill>
                  <a:prstClr val="black"/>
                </a:solidFill>
              </a:rPr>
              <a:t>CQSD TEL team</a:t>
            </a:r>
          </a:p>
        </p:txBody>
      </p:sp>
    </p:spTree>
    <p:extLst>
      <p:ext uri="{BB962C8B-B14F-4D97-AF65-F5344CB8AC3E}">
        <p14:creationId xmlns:p14="http://schemas.microsoft.com/office/powerpoint/2010/main" val="362107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 this slide according to the school/department’s policies (e.g. do you want students to include student ID in a header or as submission title?)</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Instruct the students on who</a:t>
            </a:r>
            <a:r>
              <a:rPr lang="en-GB" baseline="0" dirty="0"/>
              <a:t> to contact if they’ve submitted the wrong file.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6B27B4-D904-4917-A999-1978C4778196}" type="slidenum">
              <a:rPr lang="en-GB" smtClean="0"/>
              <a:pPr/>
              <a:t>10</a:t>
            </a:fld>
            <a:endParaRPr lang="en-GB"/>
          </a:p>
        </p:txBody>
      </p:sp>
    </p:spTree>
    <p:extLst>
      <p:ext uri="{BB962C8B-B14F-4D97-AF65-F5344CB8AC3E}">
        <p14:creationId xmlns:p14="http://schemas.microsoft.com/office/powerpoint/2010/main" val="114244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Talk the students through the steps for submitting a </a:t>
            </a:r>
            <a:r>
              <a:rPr lang="en-GB" baseline="0" dirty="0" err="1"/>
              <a:t>BlackBoard</a:t>
            </a:r>
            <a:r>
              <a:rPr lang="en-GB" baseline="0" dirty="0"/>
              <a:t> Assignment, using the screenshots.</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Explain that they should read the disclaimer (that you create as an item in the Assignments area) – statement of original authorship.</a:t>
            </a:r>
          </a:p>
          <a:p>
            <a:r>
              <a:rPr lang="en-GB" baseline="0" dirty="0"/>
              <a:t>NB: If you’re using </a:t>
            </a:r>
            <a:r>
              <a:rPr lang="en-GB" baseline="0" dirty="0" err="1"/>
              <a:t>Turnitin</a:t>
            </a:r>
            <a:r>
              <a:rPr lang="en-GB" baseline="0" dirty="0"/>
              <a:t> for originality checking purposes only and Blackboard Assignment for the actual assignment submission, make sure the purpose of each, due dates and instructions are AS CLEAR AS POSSIBLE for your students so they can easily distinguish between the two.</a:t>
            </a:r>
          </a:p>
          <a:p>
            <a:r>
              <a:rPr lang="en-GB" baseline="0" dirty="0"/>
              <a:t>For a Blackboard submission, students go to the area on the course menu (left-hand side) where you’ve created the assignments. We advise you create a course area for assignments and label it clearly (see example shown). Once they’re in the Assignments area, they should click on the appropriate assignment link to start submission.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2</a:t>
            </a:fld>
            <a:endParaRPr lang="en-GB"/>
          </a:p>
        </p:txBody>
      </p:sp>
    </p:spTree>
    <p:extLst>
      <p:ext uri="{BB962C8B-B14F-4D97-AF65-F5344CB8AC3E}">
        <p14:creationId xmlns:p14="http://schemas.microsoft.com/office/powerpoint/2010/main" val="135616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a:t>
            </a:r>
            <a:r>
              <a:rPr lang="en-GB" baseline="0" dirty="0"/>
              <a:t> they click on the assignment link, students can see the assignment information on the next page, followed by the assignment instructions. It might be worth advising them to read these instructions carefully again.</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3</a:t>
            </a:fld>
            <a:endParaRPr lang="en-GB"/>
          </a:p>
        </p:txBody>
      </p:sp>
    </p:spTree>
    <p:extLst>
      <p:ext uri="{BB962C8B-B14F-4D97-AF65-F5344CB8AC3E}">
        <p14:creationId xmlns:p14="http://schemas.microsoft.com/office/powerpoint/2010/main" val="406305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instead of the previous one if you’re marking anonymously.</a:t>
            </a:r>
          </a:p>
          <a:p>
            <a:r>
              <a:rPr lang="en-GB" dirty="0"/>
              <a:t>[If</a:t>
            </a:r>
            <a:r>
              <a:rPr lang="en-GB" baseline="0" dirty="0"/>
              <a:t> anonymous marking has been enabled at the point of setting up the assignment, t]he students will see this note. Remind them not to include their name or other information on their assignment.</a:t>
            </a:r>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4</a:t>
            </a:fld>
            <a:endParaRPr lang="en-GB"/>
          </a:p>
        </p:txBody>
      </p:sp>
    </p:spTree>
    <p:extLst>
      <p:ext uri="{BB962C8B-B14F-4D97-AF65-F5344CB8AC3E}">
        <p14:creationId xmlns:p14="http://schemas.microsoft.com/office/powerpoint/2010/main" val="4072198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a:t>
            </a:r>
            <a:r>
              <a:rPr lang="en-GB" baseline="0" dirty="0"/>
              <a:t> them to follow the appropriate file naming conventions for your school/department before uploading their file.</a:t>
            </a:r>
          </a:p>
          <a:p>
            <a:r>
              <a:rPr lang="en-GB" baseline="0" dirty="0"/>
              <a:t>They can upload files by browsing their computer, selecting the assignment file and clicking ‘open’.</a:t>
            </a:r>
            <a:endParaRPr lang="en-GB" dirty="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5</a:t>
            </a:fld>
            <a:endParaRPr lang="en-GB"/>
          </a:p>
        </p:txBody>
      </p:sp>
    </p:spTree>
    <p:extLst>
      <p:ext uri="{BB962C8B-B14F-4D97-AF65-F5344CB8AC3E}">
        <p14:creationId xmlns:p14="http://schemas.microsoft.com/office/powerpoint/2010/main" val="4017216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Once</a:t>
            </a:r>
            <a:r>
              <a:rPr lang="en-GB" baseline="0" dirty="0"/>
              <a:t> the file has been uploaded students can see their assignment file name and check it’s the correct one. There is the option to go back and repeat this section by clicking on ‘Do not attach’, if they’ve attached </a:t>
            </a:r>
            <a:r>
              <a:rPr lang="en-GB" baseline="0"/>
              <a:t>the wrong file.</a:t>
            </a:r>
            <a:endParaRPr lang="en-GB"/>
          </a:p>
          <a:p>
            <a:pPr marL="0" marR="0" indent="0" algn="l" defTabSz="914400" rtl="0" eaLnBrk="1" fontAlgn="auto" latinLnBrk="0" hangingPunct="1">
              <a:lnSpc>
                <a:spcPct val="100000"/>
              </a:lnSpc>
              <a:spcBef>
                <a:spcPts val="0"/>
              </a:spcBef>
              <a:spcAft>
                <a:spcPts val="0"/>
              </a:spcAft>
              <a:buClrTx/>
              <a:buSzTx/>
              <a:buFontTx/>
              <a:buNone/>
              <a:tabLst/>
              <a:defRPr/>
            </a:pPr>
            <a:r>
              <a:rPr lang="en-GB" dirty="0"/>
              <a:t>Students have the option to save their work as draft as many times as they want</a:t>
            </a:r>
            <a:r>
              <a:rPr lang="en-GB" baseline="0" dirty="0"/>
              <a:t> </a:t>
            </a:r>
            <a:r>
              <a:rPr lang="en-GB" dirty="0"/>
              <a:t>before the submission deadline</a:t>
            </a:r>
            <a:r>
              <a:rPr lang="en-GB" baseline="0" dirty="0"/>
              <a:t>, without ‘submitting it’. Explain this and show the button next to the ‘Submit’ button. However, they must remember to complete the submission before the due date.</a:t>
            </a:r>
            <a:endParaRPr lang="en-GB" dirty="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6</a:t>
            </a:fld>
            <a:endParaRPr lang="en-GB"/>
          </a:p>
        </p:txBody>
      </p:sp>
    </p:spTree>
    <p:extLst>
      <p:ext uri="{BB962C8B-B14F-4D97-AF65-F5344CB8AC3E}">
        <p14:creationId xmlns:p14="http://schemas.microsoft.com/office/powerpoint/2010/main" val="2439857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green ribbon saying ‘This assignment is complete. Review the submission history’ will appear, which means submission has been successful.</a:t>
            </a:r>
          </a:p>
          <a:p>
            <a:r>
              <a:rPr lang="en-GB" dirty="0"/>
              <a:t>Review</a:t>
            </a:r>
            <a:r>
              <a:rPr lang="en-GB" baseline="0" dirty="0"/>
              <a:t> submission history: </a:t>
            </a:r>
            <a:r>
              <a:rPr lang="en-GB" dirty="0"/>
              <a:t>This page</a:t>
            </a:r>
            <a:r>
              <a:rPr lang="en-GB" baseline="0" dirty="0"/>
              <a:t> will allow the students to see they’ve submitted the correct file and they can see the assignment details (date, number of attempts, rubric if you’re using them and only if you’re making them available to the students). </a:t>
            </a:r>
          </a:p>
          <a:p>
            <a:r>
              <a:rPr lang="en-GB" baseline="0" dirty="0"/>
              <a:t>It’s worth taking a screenshot of this page and saving it somewhere, as a reminder of when and at what time the assignment was submitted. The assignment link may not be available after the due date, in which case the students won’t be able to come back and see the assignment.</a:t>
            </a:r>
          </a:p>
          <a:p>
            <a:r>
              <a:rPr lang="en-GB" baseline="0" dirty="0"/>
              <a:t>Let them know who to contact if they’ve submitted the wrong file by mistake.</a:t>
            </a:r>
          </a:p>
          <a:p>
            <a:r>
              <a:rPr lang="en-GB" baseline="0" dirty="0"/>
              <a:t>Explain number of attempts. If you allow one attempt they can submit only once, but you may allow multiple attempts (you’ll specify the number at assignment set up stage).</a:t>
            </a:r>
          </a:p>
        </p:txBody>
      </p:sp>
      <p:sp>
        <p:nvSpPr>
          <p:cNvPr id="4" name="Slide Number Placeholder 3"/>
          <p:cNvSpPr>
            <a:spLocks noGrp="1"/>
          </p:cNvSpPr>
          <p:nvPr>
            <p:ph type="sldNum" sz="quarter" idx="10"/>
          </p:nvPr>
        </p:nvSpPr>
        <p:spPr/>
        <p:txBody>
          <a:bodyPr/>
          <a:lstStyle/>
          <a:p>
            <a:fld id="{3F6B27B4-D904-4917-A999-1978C4778196}" type="slidenum">
              <a:rPr lang="en-GB" smtClean="0"/>
              <a:pPr/>
              <a:t>7</a:t>
            </a:fld>
            <a:endParaRPr lang="en-GB"/>
          </a:p>
        </p:txBody>
      </p:sp>
    </p:spTree>
    <p:extLst>
      <p:ext uri="{BB962C8B-B14F-4D97-AF65-F5344CB8AC3E}">
        <p14:creationId xmlns:p14="http://schemas.microsoft.com/office/powerpoint/2010/main" val="279255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Up until the due date, students can follow the same steps as they would for submitting the assignment to open the assignment link. They can see the submitted assignment, which is a page similar to the ‘successful submission’ page but without the green ribbon. They can see the date and time of their submission in the right-hand-side panel along with the number of attempt. The assignment link may not be available after the due date, in which case the students won’t be able to come back and see the assignment.</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8</a:t>
            </a:fld>
            <a:endParaRPr lang="en-GB"/>
          </a:p>
        </p:txBody>
      </p:sp>
    </p:spTree>
    <p:extLst>
      <p:ext uri="{BB962C8B-B14F-4D97-AF65-F5344CB8AC3E}">
        <p14:creationId xmlns:p14="http://schemas.microsoft.com/office/powerpoint/2010/main" val="135616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r>
              <a:rPr lang="en-GB" sz="1200" dirty="0">
                <a:solidFill>
                  <a:srgbClr val="333333"/>
                </a:solidFill>
                <a:latin typeface="Helvetica Neue"/>
              </a:rPr>
              <a:t>In addition, students will receive an </a:t>
            </a:r>
            <a:r>
              <a:rPr lang="en-GB" sz="1200" b="1" dirty="0">
                <a:solidFill>
                  <a:srgbClr val="333333"/>
                </a:solidFill>
                <a:latin typeface="Helvetica Neue"/>
              </a:rPr>
              <a:t>email receipt</a:t>
            </a:r>
            <a:r>
              <a:rPr lang="en-GB" sz="1200" dirty="0">
                <a:solidFill>
                  <a:srgbClr val="333333"/>
                </a:solidFill>
                <a:latin typeface="Helvetica Neue"/>
              </a:rPr>
              <a:t>, This will be sent to their</a:t>
            </a:r>
            <a:r>
              <a:rPr lang="en-GB" sz="1200" baseline="0" dirty="0">
                <a:solidFill>
                  <a:srgbClr val="333333"/>
                </a:solidFill>
                <a:latin typeface="Helvetica Neue"/>
              </a:rPr>
              <a:t> </a:t>
            </a:r>
            <a:r>
              <a:rPr lang="en-GB" sz="1200" dirty="0">
                <a:solidFill>
                  <a:srgbClr val="333333"/>
                </a:solidFill>
                <a:latin typeface="Helvetica Neue"/>
              </a:rPr>
              <a:t>University email account, and will contain the following information:</a:t>
            </a:r>
          </a:p>
          <a:p>
            <a:endParaRPr lang="en-GB" sz="1200" dirty="0">
              <a:solidFill>
                <a:srgbClr val="333333"/>
              </a:solidFill>
              <a:latin typeface="Helvetica Neue"/>
            </a:endParaRPr>
          </a:p>
          <a:p>
            <a:pPr>
              <a:buFont typeface="Arial" panose="020B0604020202020204" pitchFamily="34" charset="0"/>
              <a:buChar char="•"/>
            </a:pPr>
            <a:r>
              <a:rPr lang="en-GB" sz="1200" dirty="0">
                <a:solidFill>
                  <a:srgbClr val="333333"/>
                </a:solidFill>
                <a:latin typeface="Helvetica Neue"/>
              </a:rPr>
              <a:t> a submission ID</a:t>
            </a:r>
          </a:p>
          <a:p>
            <a:pPr>
              <a:buFont typeface="Arial" panose="020B0604020202020204" pitchFamily="34" charset="0"/>
              <a:buChar char="•"/>
            </a:pPr>
            <a:r>
              <a:rPr lang="en-GB" sz="1200" dirty="0">
                <a:solidFill>
                  <a:srgbClr val="333333"/>
                </a:solidFill>
                <a:latin typeface="Helvetica Neue"/>
              </a:rPr>
              <a:t> name and student number</a:t>
            </a:r>
          </a:p>
          <a:p>
            <a:pPr>
              <a:buFont typeface="Arial" panose="020B0604020202020204" pitchFamily="34" charset="0"/>
              <a:buChar char="•"/>
            </a:pPr>
            <a:r>
              <a:rPr lang="en-GB" sz="1200" dirty="0">
                <a:solidFill>
                  <a:srgbClr val="333333"/>
                </a:solidFill>
                <a:latin typeface="Helvetica Neue"/>
              </a:rPr>
              <a:t> the assignment title</a:t>
            </a:r>
          </a:p>
          <a:p>
            <a:pPr>
              <a:buFont typeface="Arial" panose="020B0604020202020204" pitchFamily="34" charset="0"/>
              <a:buChar char="•"/>
            </a:pPr>
            <a:r>
              <a:rPr lang="en-GB" sz="1200" dirty="0">
                <a:solidFill>
                  <a:srgbClr val="333333"/>
                </a:solidFill>
                <a:latin typeface="Helvetica Neue"/>
              </a:rPr>
              <a:t> the title and ID of the Blackboard course</a:t>
            </a:r>
          </a:p>
          <a:p>
            <a:pPr>
              <a:buFont typeface="Arial" panose="020B0604020202020204" pitchFamily="34" charset="0"/>
              <a:buChar char="•"/>
            </a:pPr>
            <a:r>
              <a:rPr lang="en-GB" sz="1200" dirty="0">
                <a:solidFill>
                  <a:srgbClr val="333333"/>
                </a:solidFill>
                <a:latin typeface="Helvetica Neue"/>
              </a:rPr>
              <a:t> date and time of submission</a:t>
            </a:r>
          </a:p>
          <a:p>
            <a:pPr>
              <a:buFont typeface="Arial" panose="020B0604020202020204" pitchFamily="34" charset="0"/>
              <a:buChar char="•"/>
            </a:pPr>
            <a:r>
              <a:rPr lang="en-GB" sz="1200" dirty="0">
                <a:solidFill>
                  <a:srgbClr val="333333"/>
                </a:solidFill>
                <a:latin typeface="Helvetica Neue"/>
              </a:rPr>
              <a:t> a link to the file(s) submitted</a:t>
            </a:r>
          </a:p>
          <a:p>
            <a:pPr>
              <a:buFont typeface="Arial" panose="020B0604020202020204" pitchFamily="34" charset="0"/>
              <a:buChar char="•"/>
            </a:pPr>
            <a:r>
              <a:rPr lang="en-GB" sz="1200" dirty="0">
                <a:solidFill>
                  <a:srgbClr val="333333"/>
                </a:solidFill>
                <a:latin typeface="Helvetica Neue"/>
              </a:rPr>
              <a:t> a link to a web version of the receipt</a:t>
            </a:r>
            <a:endParaRPr lang="en-GB" sz="1200" b="0" i="0" dirty="0">
              <a:solidFill>
                <a:srgbClr val="333333"/>
              </a:solidFill>
              <a:effectLst/>
              <a:latin typeface="Helvetica Neue"/>
            </a:endParaRP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3F6B27B4-D904-4917-A999-1978C4778196}" type="slidenum">
              <a:rPr lang="en-GB" smtClean="0"/>
              <a:pPr/>
              <a:t>9</a:t>
            </a:fld>
            <a:endParaRPr lang="en-GB"/>
          </a:p>
        </p:txBody>
      </p:sp>
    </p:spTree>
    <p:extLst>
      <p:ext uri="{BB962C8B-B14F-4D97-AF65-F5344CB8AC3E}">
        <p14:creationId xmlns:p14="http://schemas.microsoft.com/office/powerpoint/2010/main" val="3880318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50535A"/>
                </a:solidFill>
              </a:rPr>
              <a:pPr/>
              <a:t>‹#›</a:t>
            </a:fld>
            <a:endParaRPr lang="en-GB" altLang="en-US">
              <a:solidFill>
                <a:srgbClr val="50535A"/>
              </a:solidFill>
            </a:endParaRPr>
          </a:p>
        </p:txBody>
      </p:sp>
      <p:sp>
        <p:nvSpPr>
          <p:cNvPr id="6" name="Content Placeholder 2"/>
          <p:cNvSpPr>
            <a:spLocks noGrp="1"/>
          </p:cNvSpPr>
          <p:nvPr>
            <p:ph idx="11"/>
          </p:nvPr>
        </p:nvSpPr>
        <p:spPr>
          <a:xfrm>
            <a:off x="424800"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12"/>
          </p:nvPr>
        </p:nvSpPr>
        <p:spPr>
          <a:xfrm>
            <a:off x="4581327" y="2214000"/>
            <a:ext cx="3888000" cy="4320000"/>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8119038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1CB2227-12B4-4AD3-A32E-A2C53E2DF8F5}" type="datetime1">
              <a:rPr lang="en-GB" smtClean="0">
                <a:solidFill>
                  <a:srgbClr val="50535A"/>
                </a:solidFill>
              </a:rPr>
              <a:pPr/>
              <a:t>07/09/2018</a:t>
            </a:fld>
            <a:endParaRPr lang="en-GB">
              <a:solidFill>
                <a:srgbClr val="50535A"/>
              </a:solidFill>
            </a:endParaRPr>
          </a:p>
        </p:txBody>
      </p:sp>
      <p:sp>
        <p:nvSpPr>
          <p:cNvPr id="5" name="Footer Placeholder 4"/>
          <p:cNvSpPr>
            <a:spLocks noGrp="1"/>
          </p:cNvSpPr>
          <p:nvPr>
            <p:ph type="ftr" sz="quarter" idx="11"/>
          </p:nvPr>
        </p:nvSpPr>
        <p:spPr/>
        <p:txBody>
          <a:bodyPr/>
          <a:lstStyle/>
          <a:p>
            <a:endParaRPr lang="en-GB">
              <a:solidFill>
                <a:srgbClr val="50535A"/>
              </a:solidFill>
            </a:endParaRPr>
          </a:p>
        </p:txBody>
      </p:sp>
      <p:sp>
        <p:nvSpPr>
          <p:cNvPr id="6" name="Slide Number Placeholder 5"/>
          <p:cNvSpPr>
            <a:spLocks noGrp="1"/>
          </p:cNvSpPr>
          <p:nvPr>
            <p:ph type="sldNum" sz="quarter" idx="12"/>
          </p:nvPr>
        </p:nvSpPr>
        <p:spPr/>
        <p:txBody>
          <a:bodyPr/>
          <a:lstStyle/>
          <a:p>
            <a:fld id="{CB8294FF-EA7F-417D-9AB5-10006090B95B}" type="slidenum">
              <a:rPr lang="en-GB" smtClean="0">
                <a:solidFill>
                  <a:srgbClr val="50535A"/>
                </a:solidFill>
              </a:rPr>
              <a:pPr/>
              <a:t>‹#›</a:t>
            </a:fld>
            <a:endParaRPr lang="en-GB">
              <a:solidFill>
                <a:srgbClr val="50535A"/>
              </a:solidFill>
            </a:endParaRPr>
          </a:p>
        </p:txBody>
      </p:sp>
    </p:spTree>
    <p:extLst>
      <p:ext uri="{BB962C8B-B14F-4D97-AF65-F5344CB8AC3E}">
        <p14:creationId xmlns:p14="http://schemas.microsoft.com/office/powerpoint/2010/main" val="61626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DCF6A46F-80AB-49F3-8C7E-9717ED945456}" type="slidenum">
              <a:rPr lang="en-GB" altLang="en-US">
                <a:solidFill>
                  <a:srgbClr val="50535A"/>
                </a:solidFill>
              </a:rPr>
              <a:pPr/>
              <a:t>‹#›</a:t>
            </a:fld>
            <a:endParaRPr lang="en-GB" altLang="en-US">
              <a:solidFill>
                <a:srgbClr val="50535A"/>
              </a:solidFill>
            </a:endParaRPr>
          </a:p>
        </p:txBody>
      </p:sp>
    </p:spTree>
    <p:extLst>
      <p:ext uri="{BB962C8B-B14F-4D97-AF65-F5344CB8AC3E}">
        <p14:creationId xmlns:p14="http://schemas.microsoft.com/office/powerpoint/2010/main" val="26689055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bwMode="hidden">
          <a:xfrm>
            <a:off x="0" y="457200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22" name="Picture 4"/>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22860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userDrawn="1"/>
        </p:nvSpPr>
        <p:spPr bwMode="hidden">
          <a:xfrm>
            <a:off x="0" y="0"/>
            <a:ext cx="9144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5" name="Picture Placeholder 12"/>
          <p:cNvSpPr>
            <a:spLocks noGrp="1"/>
          </p:cNvSpPr>
          <p:nvPr>
            <p:ph type="pic" sz="quarter" idx="11"/>
          </p:nvPr>
        </p:nvSpPr>
        <p:spPr>
          <a:xfrm>
            <a:off x="0" y="2286000"/>
            <a:ext cx="9144000" cy="2286000"/>
          </a:xfrm>
          <a:ln>
            <a:noFill/>
          </a:ln>
        </p:spPr>
        <p:txBody>
          <a:bodyPr/>
          <a:lstStyle/>
          <a:p>
            <a:r>
              <a:rPr lang="en-US"/>
              <a:t>Click icon to add picture</a:t>
            </a:r>
            <a:endParaRPr lang="en-GB" dirty="0"/>
          </a:p>
        </p:txBody>
      </p:sp>
      <p:sp>
        <p:nvSpPr>
          <p:cNvPr id="3084" name="Rectangle 12"/>
          <p:cNvSpPr>
            <a:spLocks noGrp="1" noChangeArrowheads="1"/>
          </p:cNvSpPr>
          <p:nvPr>
            <p:ph type="subTitle" idx="1"/>
          </p:nvPr>
        </p:nvSpPr>
        <p:spPr>
          <a:xfrm>
            <a:off x="424800" y="4653136"/>
            <a:ext cx="7920038" cy="925512"/>
          </a:xfrm>
        </p:spPr>
        <p:txBody>
          <a:bodyPr/>
          <a:lstStyle>
            <a:lvl1pPr marL="0" indent="0">
              <a:buFontTx/>
              <a:buNone/>
              <a:defRPr sz="2000">
                <a:solidFill>
                  <a:schemeClr val="bg1"/>
                </a:solidFill>
              </a:defRPr>
            </a:lvl1pPr>
          </a:lstStyle>
          <a:p>
            <a:pPr lvl="0"/>
            <a:r>
              <a:rPr lang="en-US" altLang="en-US" noProof="0"/>
              <a:t>Click to edit Master subtitle style</a:t>
            </a:r>
            <a:endParaRPr lang="en-GB" altLang="en-US" noProof="0" dirty="0"/>
          </a:p>
        </p:txBody>
      </p:sp>
      <p:sp>
        <p:nvSpPr>
          <p:cNvPr id="2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bg1"/>
                </a:solidFill>
                <a:latin typeface="+mn-lt"/>
              </a:defRPr>
            </a:lvl1pPr>
          </a:lstStyle>
          <a:p>
            <a:fld id="{44C01B32-D1A0-401C-8867-70456BBB1E87}" type="slidenum">
              <a:rPr lang="en-GB" altLang="en-US" smtClean="0">
                <a:solidFill>
                  <a:srgbClr val="FFFFFF"/>
                </a:solidFill>
              </a:rPr>
              <a:pPr/>
              <a:t>‹#›</a:t>
            </a:fld>
            <a:endParaRPr lang="en-GB" altLang="en-US" dirty="0">
              <a:solidFill>
                <a:srgbClr val="FFFFFF"/>
              </a:solidFill>
            </a:endParaRPr>
          </a:p>
        </p:txBody>
      </p:sp>
      <p:sp>
        <p:nvSpPr>
          <p:cNvPr id="28" name="TextBox 2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29"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bg1"/>
                </a:solidFill>
                <a:latin typeface="+mn-lt"/>
              </a:defRPr>
            </a:lvl1pPr>
          </a:lstStyle>
          <a:p>
            <a:fld id="{88931A16-C555-46CD-9A66-E4B6A99C0720}" type="datetime1">
              <a:rPr lang="en-GB" smtClean="0">
                <a:solidFill>
                  <a:srgbClr val="FFFFFF"/>
                </a:solidFill>
              </a:rPr>
              <a:pPr/>
              <a:t>07/09/2018</a:t>
            </a:fld>
            <a:endParaRPr lang="en-GB" dirty="0">
              <a:solidFill>
                <a:srgbClr val="FFFFFF"/>
              </a:solidFill>
            </a:endParaRPr>
          </a:p>
        </p:txBody>
      </p:sp>
      <p:pic>
        <p:nvPicPr>
          <p:cNvPr id="32" name="Picture 55"/>
          <p:cNvPicPr>
            <a:picLocks noChangeAspect="1" noChangeArrowheads="1"/>
          </p:cNvPicPr>
          <p:nvPr userDrawn="1"/>
        </p:nvPicPr>
        <p:blipFill>
          <a:blip r:embed="rId3" cstate="print">
            <a:extLst>
              <a:ext uri="{28A0092B-C50C-407E-A947-70E740481C1C}">
                <a14:useLocalDpi xmlns:a14="http://schemas.microsoft.com/office/drawing/2010/main"/>
              </a:ext>
            </a:extLst>
          </a:blip>
          <a:stretch>
            <a:fillRect/>
          </a:stretch>
        </p:blipFill>
        <p:spPr bwMode="hidden">
          <a:xfrm>
            <a:off x="7524750" y="439662"/>
            <a:ext cx="1184275" cy="384326"/>
          </a:xfrm>
          <a:prstGeom prst="rect">
            <a:avLst/>
          </a:prstGeom>
          <a:noFill/>
          <a:ln>
            <a:noFill/>
          </a:ln>
        </p:spPr>
      </p:pic>
      <p:sp>
        <p:nvSpPr>
          <p:cNvPr id="14" name="Rectangle 11"/>
          <p:cNvSpPr>
            <a:spLocks noGrp="1" noChangeArrowheads="1"/>
          </p:cNvSpPr>
          <p:nvPr>
            <p:ph type="ctrTitle"/>
          </p:nvPr>
        </p:nvSpPr>
        <p:spPr>
          <a:xfrm>
            <a:off x="424800" y="1143000"/>
            <a:ext cx="8280000" cy="919800"/>
          </a:xfrm>
        </p:spPr>
        <p:txBody>
          <a:bodyPr wrap="square"/>
          <a:lstStyle>
            <a:lvl1pPr>
              <a:lnSpc>
                <a:spcPct val="90000"/>
              </a:lnSpc>
              <a:tabLst>
                <a:tab pos="4038600" algn="l"/>
              </a:tabLst>
              <a:defRPr sz="4000" cap="all" baseline="0">
                <a:solidFill>
                  <a:schemeClr val="bg1"/>
                </a:solidFill>
              </a:defRPr>
            </a:lvl1pPr>
          </a:lstStyle>
          <a:p>
            <a:pPr lvl="0"/>
            <a:r>
              <a:rPr lang="en-US" altLang="en-US" noProof="0"/>
              <a:t>Click to edit Master title style</a:t>
            </a:r>
            <a:endParaRPr lang="en-GB" altLang="en-US" noProof="0" dirty="0"/>
          </a:p>
        </p:txBody>
      </p:sp>
      <p:sp>
        <p:nvSpPr>
          <p:cNvPr id="15" name="Text Placeholder 2"/>
          <p:cNvSpPr>
            <a:spLocks noGrp="1"/>
          </p:cNvSpPr>
          <p:nvPr>
            <p:ph type="body" sz="quarter" idx="13" hasCustomPrompt="1"/>
          </p:nvPr>
        </p:nvSpPr>
        <p:spPr>
          <a:xfrm>
            <a:off x="417512" y="0"/>
            <a:ext cx="2858344" cy="867106"/>
          </a:xfrm>
          <a:solidFill>
            <a:schemeClr val="accent1"/>
          </a:solidFill>
        </p:spPr>
        <p:txBody>
          <a:bodyPr wrap="square" lIns="72000" tIns="396000" rIns="72000" bIns="36000">
            <a:spAutoFit/>
          </a:bodyPr>
          <a:lstStyle>
            <a:lvl1pPr marL="0" indent="0">
              <a:buNone/>
              <a:defRPr sz="1400">
                <a:solidFill>
                  <a:schemeClr val="bg1"/>
                </a:solidFill>
                <a:latin typeface="+mj-lt"/>
              </a:defRPr>
            </a:lvl1pPr>
          </a:lstStyle>
          <a:p>
            <a:pPr lvl="0"/>
            <a:r>
              <a:rPr lang="en-US" dirty="0"/>
              <a:t>Unit name here, max 2 line, adjust width of box if required</a:t>
            </a:r>
            <a:endParaRPr lang="en-GB" dirty="0"/>
          </a:p>
        </p:txBody>
      </p:sp>
      <p:sp>
        <p:nvSpPr>
          <p:cNvPr id="16"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bg1"/>
                </a:solidFill>
                <a:latin typeface="+mn-lt"/>
              </a:defRPr>
            </a:lvl1pPr>
          </a:lstStyle>
          <a:p>
            <a:endParaRPr lang="en-GB" dirty="0">
              <a:solidFill>
                <a:srgbClr val="FFFFFF"/>
              </a:solidFill>
            </a:endParaRPr>
          </a:p>
        </p:txBody>
      </p:sp>
    </p:spTree>
    <p:extLst>
      <p:ext uri="{BB962C8B-B14F-4D97-AF65-F5344CB8AC3E}">
        <p14:creationId xmlns:p14="http://schemas.microsoft.com/office/powerpoint/2010/main" val="11033139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84">
                                            <p:txEl>
                                              <p:pRg st="0" end="0"/>
                                            </p:txEl>
                                          </p:spTgt>
                                        </p:tgtEl>
                                        <p:attrNameLst>
                                          <p:attrName>style.visibility</p:attrName>
                                        </p:attrNameLst>
                                      </p:cBhvr>
                                      <p:to>
                                        <p:strVal val="visible"/>
                                      </p:to>
                                    </p:set>
                                    <p:animEffect transition="in" filter="fade">
                                      <p:cBhvr>
                                        <p:cTn id="7" dur="2000"/>
                                        <p:tgtEl>
                                          <p:spTgt spid="30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build="p">
        <p:tmplLst>
          <p:tmpl lvl="1">
            <p:tnLst>
              <p:par>
                <p:cTn presetID="10" presetClass="entr" presetSubtype="0" fill="hold" nodeType="afterEffect">
                  <p:stCondLst>
                    <p:cond delay="0"/>
                  </p:stCondLst>
                  <p:childTnLst>
                    <p:set>
                      <p:cBhvr>
                        <p:cTn dur="1" fill="hold">
                          <p:stCondLst>
                            <p:cond delay="0"/>
                          </p:stCondLst>
                        </p:cTn>
                        <p:tgtEl>
                          <p:spTgt spid="3084"/>
                        </p:tgtEl>
                        <p:attrNameLst>
                          <p:attrName>style.visibility</p:attrName>
                        </p:attrNameLst>
                      </p:cBhvr>
                      <p:to>
                        <p:strVal val="visible"/>
                      </p:to>
                    </p:set>
                    <p:animEffect transition="in" filter="fade">
                      <p:cBhvr>
                        <p:cTn dur="2000"/>
                        <p:tgtEl>
                          <p:spTgt spid="308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5" name="Rectangle 4"/>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3"/>
          <p:cNvSpPr>
            <a:spLocks noGrp="1"/>
          </p:cNvSpPr>
          <p:nvPr>
            <p:ph type="sldNum" sz="quarter" idx="10"/>
          </p:nvPr>
        </p:nvSpPr>
        <p:spPr/>
        <p:txBody>
          <a:bodyPr/>
          <a:lstStyle>
            <a:lvl1pPr>
              <a:defRPr>
                <a:solidFill>
                  <a:schemeClr val="bg1"/>
                </a:solidFill>
              </a:defRPr>
            </a:lvl1pPr>
          </a:lstStyle>
          <a:p>
            <a:fld id="{DCF6A46F-80AB-49F3-8C7E-9717ED945456}" type="slidenum">
              <a:rPr lang="en-GB" altLang="en-US" smtClean="0">
                <a:solidFill>
                  <a:srgbClr val="FFFFFF"/>
                </a:solidFill>
              </a:rPr>
              <a:pPr/>
              <a:t>‹#›</a:t>
            </a:fld>
            <a:endParaRPr lang="en-GB" altLang="en-US" dirty="0">
              <a:solidFill>
                <a:srgbClr val="FFFFFF"/>
              </a:solidFill>
            </a:endParaRPr>
          </a:p>
        </p:txBody>
      </p:sp>
      <p:pic>
        <p:nvPicPr>
          <p:cNvPr id="6"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Tree>
    <p:extLst>
      <p:ext uri="{BB962C8B-B14F-4D97-AF65-F5344CB8AC3E}">
        <p14:creationId xmlns:p14="http://schemas.microsoft.com/office/powerpoint/2010/main" val="10786768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Rectangle 5"/>
          <p:cNvSpPr/>
          <p:nvPr userDrawn="1"/>
        </p:nvSpPr>
        <p:spPr bwMode="hidden">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hidden">
          <a:xfrm>
            <a:off x="7524750" y="438150"/>
            <a:ext cx="11842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5" name="Slide Number Placeholder 4"/>
          <p:cNvSpPr>
            <a:spLocks noGrp="1"/>
          </p:cNvSpPr>
          <p:nvPr>
            <p:ph type="sldNum" sz="quarter" idx="10"/>
          </p:nvPr>
        </p:nvSpPr>
        <p:spPr/>
        <p:txBody>
          <a:bodyPr/>
          <a:lstStyle>
            <a:lvl1pPr>
              <a:defRPr>
                <a:solidFill>
                  <a:schemeClr val="bg1"/>
                </a:solidFill>
              </a:defRPr>
            </a:lvl1pPr>
          </a:lstStyle>
          <a:p>
            <a:fld id="{7D9A8A42-CDD3-483B-A525-DE73108F9D72}" type="slidenum">
              <a:rPr lang="en-GB" altLang="en-US" smtClean="0">
                <a:solidFill>
                  <a:srgbClr val="FFFFFF"/>
                </a:solidFill>
              </a:rPr>
              <a:pPr/>
              <a:t>‹#›</a:t>
            </a:fld>
            <a:endParaRPr lang="en-GB" altLang="en-US" dirty="0">
              <a:solidFill>
                <a:srgbClr val="FFFFFF"/>
              </a:solidFill>
            </a:endParaRPr>
          </a:p>
        </p:txBody>
      </p:sp>
      <p:sp>
        <p:nvSpPr>
          <p:cNvPr id="8" name="TextBox 7"/>
          <p:cNvSpPr txBox="1">
            <a:spLocks noChangeArrowheads="1"/>
          </p:cNvSpPr>
          <p:nvPr userDrawn="1"/>
        </p:nvSpPr>
        <p:spPr bwMode="auto">
          <a:xfrm>
            <a:off x="1928500" y="6573838"/>
            <a:ext cx="6769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GB" altLang="en-US" sz="1400" dirty="0">
                <a:solidFill>
                  <a:srgbClr val="FFFFFF"/>
                </a:solidFill>
                <a:latin typeface="Effra Light" pitchFamily="34" charset="0"/>
              </a:rPr>
              <a:t>LIMITLESS </a:t>
            </a:r>
            <a:r>
              <a:rPr lang="en-GB" altLang="en-US" sz="1400" dirty="0">
                <a:solidFill>
                  <a:srgbClr val="FFFFFF"/>
                </a:solidFill>
                <a:latin typeface="Effra Heavy" pitchFamily="34" charset="0"/>
              </a:rPr>
              <a:t>POTENTIAL</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OPPORTUNITIES</a:t>
            </a:r>
            <a:r>
              <a:rPr lang="en-GB" altLang="en-US" sz="1400" dirty="0">
                <a:solidFill>
                  <a:srgbClr val="FFFFFF"/>
                </a:solidFill>
                <a:latin typeface="Effra Light" pitchFamily="34" charset="0"/>
              </a:rPr>
              <a:t> | LIMITLESS </a:t>
            </a:r>
            <a:r>
              <a:rPr lang="en-GB" altLang="en-US" sz="1400" dirty="0">
                <a:solidFill>
                  <a:srgbClr val="FFFFFF"/>
                </a:solidFill>
                <a:latin typeface="Effra Heavy" pitchFamily="34" charset="0"/>
              </a:rPr>
              <a:t>IMPACT</a:t>
            </a:r>
          </a:p>
        </p:txBody>
      </p:sp>
      <p:sp>
        <p:nvSpPr>
          <p:cNvPr id="9" name="Content Placeholder 2"/>
          <p:cNvSpPr>
            <a:spLocks noGrp="1"/>
          </p:cNvSpPr>
          <p:nvPr>
            <p:ph idx="11"/>
          </p:nvPr>
        </p:nvSpPr>
        <p:spPr>
          <a:xfrm>
            <a:off x="424800"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2"/>
          </p:nvPr>
        </p:nvSpPr>
        <p:spPr>
          <a:xfrm>
            <a:off x="4581327" y="2214000"/>
            <a:ext cx="3888000" cy="432000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06231979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6" name="Content Placeholder 5"/>
          <p:cNvSpPr>
            <a:spLocks noGrp="1"/>
          </p:cNvSpPr>
          <p:nvPr>
            <p:ph sz="quarter" idx="11"/>
          </p:nvPr>
        </p:nvSpPr>
        <p:spPr>
          <a:xfrm>
            <a:off x="424800" y="476672"/>
            <a:ext cx="8280000" cy="5904656"/>
          </a:xfrm>
        </p:spPr>
        <p:txBody>
          <a:bodyPr/>
          <a:lstStyle>
            <a:lvl1pPr>
              <a:buClr>
                <a:schemeClr val="accent1"/>
              </a:buCl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803874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4" name="Content Placeholder 5"/>
          <p:cNvSpPr>
            <a:spLocks noGrp="1"/>
          </p:cNvSpPr>
          <p:nvPr>
            <p:ph sz="quarter" idx="11"/>
          </p:nvPr>
        </p:nvSpPr>
        <p:spPr>
          <a:xfrm>
            <a:off x="424800" y="476672"/>
            <a:ext cx="8280000" cy="5904656"/>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5229879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1_Section splash COLOUR">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bg1"/>
                </a:solidFill>
              </a:defRPr>
            </a:lvl1pPr>
          </a:lstStyle>
          <a:p>
            <a:fld id="{8CAE96E1-FE19-476C-9CF0-3BB4903735D9}" type="slidenum">
              <a:rPr lang="en-GB" altLang="en-US" smtClean="0">
                <a:solidFill>
                  <a:srgbClr val="FFFFFF"/>
                </a:solidFill>
              </a:rPr>
              <a:pPr/>
              <a:t>‹#›</a:t>
            </a:fld>
            <a:endParaRPr lang="en-GB" altLang="en-US">
              <a:solidFill>
                <a:srgbClr val="FFFFFF"/>
              </a:solidFill>
            </a:endParaRPr>
          </a:p>
        </p:txBody>
      </p:sp>
      <p:sp>
        <p:nvSpPr>
          <p:cNvPr id="3" name="Rectangle 2"/>
          <p:cNvSpPr/>
          <p:nvPr userDrawn="1"/>
        </p:nvSpPr>
        <p:spPr bwMode="hidden">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52536"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FFFFFF"/>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a:t>Click icon to add picture – see next slide as example</a:t>
            </a:r>
            <a:endParaRPr lang="en-GB" dirty="0"/>
          </a:p>
        </p:txBody>
      </p:sp>
      <p:sp>
        <p:nvSpPr>
          <p:cNvPr id="9" name="Text Placeholder 8"/>
          <p:cNvSpPr>
            <a:spLocks noGrp="1"/>
          </p:cNvSpPr>
          <p:nvPr>
            <p:ph type="body" sz="quarter" idx="12" hasCustomPrompt="1"/>
          </p:nvPr>
        </p:nvSpPr>
        <p:spPr>
          <a:xfrm>
            <a:off x="251520" y="3794864"/>
            <a:ext cx="2305050" cy="461963"/>
          </a:xfrm>
          <a:solidFill>
            <a:schemeClr val="bg1"/>
          </a:solidFill>
        </p:spPr>
        <p:txBody>
          <a:bodyPr lIns="90000" tIns="46800" rIns="90000" bIns="46800">
            <a:noAutofit/>
          </a:bodyPr>
          <a:lstStyle>
            <a:lvl1pPr marL="0" indent="0">
              <a:buNone/>
              <a:defRPr lang="en-GB" sz="2400" cap="all" baseline="0" dirty="0">
                <a:solidFill>
                  <a:schemeClr val="tx1"/>
                </a:solidFill>
                <a:latin typeface="+mj-lt"/>
              </a:defRPr>
            </a:lvl1pPr>
          </a:lstStyle>
          <a:p>
            <a:r>
              <a:rPr lang="en-GB" dirty="0">
                <a:solidFill>
                  <a:schemeClr val="tx1"/>
                </a:solidFill>
                <a:latin typeface="+mj-lt"/>
              </a:rPr>
              <a:t>EDUCATION IS</a:t>
            </a:r>
          </a:p>
        </p:txBody>
      </p:sp>
      <p:sp>
        <p:nvSpPr>
          <p:cNvPr id="10" name="Text Placeholder 8"/>
          <p:cNvSpPr>
            <a:spLocks noGrp="1"/>
          </p:cNvSpPr>
          <p:nvPr>
            <p:ph type="body" sz="quarter" idx="13" hasCustomPrompt="1"/>
          </p:nvPr>
        </p:nvSpPr>
        <p:spPr>
          <a:xfrm>
            <a:off x="251520" y="5857878"/>
            <a:ext cx="6984776" cy="463846"/>
          </a:xfrm>
          <a:solidFill>
            <a:schemeClr val="bg1"/>
          </a:solidFill>
        </p:spPr>
        <p:txBody>
          <a:bodyPr wrap="square" lIns="90000" tIns="46800" rIns="90000" bIns="46800">
            <a:noAutofit/>
          </a:bodyPr>
          <a:lstStyle>
            <a:lvl1pPr marL="0" indent="0">
              <a:buNone/>
              <a:defRPr lang="en-GB" sz="2400" cap="all" baseline="0" dirty="0">
                <a:solidFill>
                  <a:schemeClr val="tx1"/>
                </a:solidFill>
                <a:latin typeface="+mj-lt"/>
                <a:cs typeface="Adobe Arabic" pitchFamily="18" charset="-78"/>
              </a:defRPr>
            </a:lvl1pPr>
          </a:lstStyle>
          <a:p>
            <a:r>
              <a:rPr lang="en-GB" dirty="0">
                <a:solidFill>
                  <a:schemeClr val="tx1"/>
                </a:solidFill>
                <a:latin typeface="+mj-lt"/>
              </a:rPr>
              <a:t>MAKE THE BOX LONGER FOR LONGER PHRASES</a:t>
            </a:r>
          </a:p>
        </p:txBody>
      </p:sp>
    </p:spTree>
    <p:extLst>
      <p:ext uri="{BB962C8B-B14F-4D97-AF65-F5344CB8AC3E}">
        <p14:creationId xmlns:p14="http://schemas.microsoft.com/office/powerpoint/2010/main" val="9672047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splash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solidFill>
                  <a:srgbClr val="50535A"/>
                </a:solidFill>
              </a:rPr>
              <a:pPr/>
              <a:t>‹#›</a:t>
            </a:fld>
            <a:endParaRPr lang="en-GB" altLang="en-US">
              <a:solidFill>
                <a:srgbClr val="50535A"/>
              </a:solidFill>
            </a:endParaRPr>
          </a:p>
        </p:txBody>
      </p:sp>
      <p:sp>
        <p:nvSpPr>
          <p:cNvPr id="3" name="Rectangle 2"/>
          <p:cNvSpPr/>
          <p:nvPr userDrawn="1"/>
        </p:nvSpPr>
        <p:spPr bwMode="hidden">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a:solidFill>
                <a:srgbClr val="FFFFFF"/>
              </a:solidFill>
            </a:endParaRPr>
          </a:p>
        </p:txBody>
      </p:sp>
      <p:sp>
        <p:nvSpPr>
          <p:cNvPr id="5" name="TextBox 4"/>
          <p:cNvSpPr txBox="1">
            <a:spLocks noChangeArrowheads="1"/>
          </p:cNvSpPr>
          <p:nvPr userDrawn="1"/>
        </p:nvSpPr>
        <p:spPr bwMode="auto">
          <a:xfrm>
            <a:off x="-238125" y="3841456"/>
            <a:ext cx="10202863" cy="247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GB" altLang="en-US" sz="15000" dirty="0">
                <a:solidFill>
                  <a:srgbClr val="50535A"/>
                </a:solidFill>
                <a:latin typeface="Effra Heavy" pitchFamily="34" charset="0"/>
              </a:rPr>
              <a:t>LIMITLESS</a:t>
            </a:r>
          </a:p>
        </p:txBody>
      </p:sp>
      <p:sp>
        <p:nvSpPr>
          <p:cNvPr id="6" name="Picture Placeholder 12"/>
          <p:cNvSpPr>
            <a:spLocks noGrp="1"/>
          </p:cNvSpPr>
          <p:nvPr>
            <p:ph type="pic" sz="quarter" idx="11" hasCustomPrompt="1"/>
          </p:nvPr>
        </p:nvSpPr>
        <p:spPr>
          <a:xfrm>
            <a:off x="0" y="0"/>
            <a:ext cx="9144000" cy="4437112"/>
          </a:xfrm>
          <a:ln>
            <a:noFill/>
          </a:ln>
        </p:spPr>
        <p:txBody>
          <a:bodyPr/>
          <a:lstStyle>
            <a:lvl1pPr>
              <a:defRPr/>
            </a:lvl1pPr>
          </a:lstStyle>
          <a:p>
            <a:r>
              <a:rPr lang="en-US" dirty="0"/>
              <a:t>Click icon to add picture – see example on next slide</a:t>
            </a:r>
            <a:endParaRPr lang="en-GB" dirty="0"/>
          </a:p>
        </p:txBody>
      </p:sp>
      <p:sp>
        <p:nvSpPr>
          <p:cNvPr id="11" name="Text Placeholder 10"/>
          <p:cNvSpPr>
            <a:spLocks noGrp="1"/>
          </p:cNvSpPr>
          <p:nvPr>
            <p:ph type="body" sz="quarter" idx="14" hasCustomPrompt="1"/>
          </p:nvPr>
        </p:nvSpPr>
        <p:spPr>
          <a:xfrm>
            <a:off x="251520" y="3794864"/>
            <a:ext cx="2304000" cy="464400"/>
          </a:xfrm>
          <a:solidFill>
            <a:schemeClr val="accent1"/>
          </a:solidFill>
        </p:spPr>
        <p:txBody>
          <a:bodyPr lIns="90000" tIns="46800" rIns="90000" bIns="46800">
            <a:noAutofit/>
          </a:bodyPr>
          <a:lstStyle>
            <a:lvl1pPr marL="0" indent="0">
              <a:buNone/>
              <a:defRPr sz="2400" cap="all" baseline="0">
                <a:solidFill>
                  <a:schemeClr val="bg1"/>
                </a:solidFill>
                <a:latin typeface="+mj-lt"/>
              </a:defRPr>
            </a:lvl1pPr>
          </a:lstStyle>
          <a:p>
            <a:pPr lvl="0"/>
            <a:r>
              <a:rPr lang="en-US" dirty="0"/>
              <a:t>Education is</a:t>
            </a:r>
            <a:endParaRPr lang="en-GB" dirty="0"/>
          </a:p>
        </p:txBody>
      </p:sp>
      <p:sp>
        <p:nvSpPr>
          <p:cNvPr id="12" name="Text Placeholder 10"/>
          <p:cNvSpPr>
            <a:spLocks noGrp="1"/>
          </p:cNvSpPr>
          <p:nvPr>
            <p:ph type="body" sz="quarter" idx="15" hasCustomPrompt="1"/>
          </p:nvPr>
        </p:nvSpPr>
        <p:spPr>
          <a:xfrm>
            <a:off x="251520" y="5857878"/>
            <a:ext cx="6984776" cy="464400"/>
          </a:xfrm>
          <a:solidFill>
            <a:schemeClr val="accent1"/>
          </a:solidFill>
        </p:spPr>
        <p:txBody>
          <a:bodyPr lIns="90000" tIns="46800" rIns="90000" bIns="46800"/>
          <a:lstStyle>
            <a:lvl1pPr marL="0" indent="0">
              <a:buNone/>
              <a:defRPr sz="2400" cap="all" baseline="0">
                <a:solidFill>
                  <a:schemeClr val="bg1"/>
                </a:solidFill>
                <a:latin typeface="+mj-lt"/>
              </a:defRPr>
            </a:lvl1pPr>
          </a:lstStyle>
          <a:p>
            <a:pPr lvl="0"/>
            <a:r>
              <a:rPr lang="en-US" dirty="0"/>
              <a:t>Make the box longer for longer phrases</a:t>
            </a:r>
            <a:endParaRPr lang="en-GB" dirty="0"/>
          </a:p>
        </p:txBody>
      </p:sp>
    </p:spTree>
    <p:extLst>
      <p:ext uri="{BB962C8B-B14F-4D97-AF65-F5344CB8AC3E}">
        <p14:creationId xmlns:p14="http://schemas.microsoft.com/office/powerpoint/2010/main" val="336608969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77" name="Picture 53" descr="Device-black"/>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524750" y="438150"/>
            <a:ext cx="1184275" cy="38735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24800" y="1234800"/>
            <a:ext cx="8280000"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3"/>
          <p:cNvSpPr>
            <a:spLocks noGrp="1" noChangeArrowheads="1"/>
          </p:cNvSpPr>
          <p:nvPr>
            <p:ph type="body" idx="1"/>
          </p:nvPr>
        </p:nvSpPr>
        <p:spPr bwMode="auto">
          <a:xfrm>
            <a:off x="424800" y="2214000"/>
            <a:ext cx="8280000"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37" name="Rectangle 13"/>
          <p:cNvSpPr>
            <a:spLocks noGrp="1" noChangeArrowheads="1"/>
          </p:cNvSpPr>
          <p:nvPr>
            <p:ph type="sldNum" sz="quarter" idx="4"/>
          </p:nvPr>
        </p:nvSpPr>
        <p:spPr bwMode="auto">
          <a:xfrm>
            <a:off x="8028525" y="6237312"/>
            <a:ext cx="676275"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200">
                <a:solidFill>
                  <a:schemeClr val="tx1"/>
                </a:solidFill>
                <a:latin typeface="+mn-lt"/>
              </a:defRPr>
            </a:lvl1pPr>
          </a:lstStyle>
          <a:p>
            <a:pPr fontAlgn="base">
              <a:spcBef>
                <a:spcPct val="0"/>
              </a:spcBef>
              <a:spcAft>
                <a:spcPct val="0"/>
              </a:spcAft>
            </a:pPr>
            <a:fld id="{44C01B32-D1A0-401C-8867-70456BBB1E87}" type="slidenum">
              <a:rPr lang="en-GB" altLang="en-US" smtClean="0">
                <a:solidFill>
                  <a:srgbClr val="50535A"/>
                </a:solidFill>
              </a:rPr>
              <a:pPr fontAlgn="base">
                <a:spcBef>
                  <a:spcPct val="0"/>
                </a:spcBef>
                <a:spcAft>
                  <a:spcPct val="0"/>
                </a:spcAft>
              </a:pPr>
              <a:t>‹#›</a:t>
            </a:fld>
            <a:endParaRPr lang="en-GB" altLang="en-US" dirty="0">
              <a:solidFill>
                <a:srgbClr val="50535A"/>
              </a:solidFill>
            </a:endParaRPr>
          </a:p>
        </p:txBody>
      </p:sp>
      <p:pic>
        <p:nvPicPr>
          <p:cNvPr id="1074" name="Picture 50" descr="Device-wine"/>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hidden">
          <a:xfrm>
            <a:off x="7524750" y="438150"/>
            <a:ext cx="1184275" cy="385763"/>
          </a:xfrm>
          <a:prstGeom prst="rect">
            <a:avLst/>
          </a:prstGeom>
          <a:solidFill>
            <a:schemeClr val="accent1"/>
          </a:solidFill>
        </p:spPr>
      </p:pic>
      <p:pic>
        <p:nvPicPr>
          <p:cNvPr id="1079" name="Picture 55" descr="Device-white"/>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hidden">
          <a:xfrm>
            <a:off x="7524750" y="438150"/>
            <a:ext cx="1184275"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2"/>
          </p:nvPr>
        </p:nvSpPr>
        <p:spPr>
          <a:xfrm>
            <a:off x="424800" y="6237312"/>
            <a:ext cx="2133600" cy="252000"/>
          </a:xfrm>
          <a:prstGeom prst="rect">
            <a:avLst/>
          </a:prstGeom>
        </p:spPr>
        <p:txBody>
          <a:bodyPr vert="horz" lIns="0" tIns="0" rIns="0" bIns="0" rtlCol="0" anchor="t" anchorCtr="0"/>
          <a:lstStyle>
            <a:lvl1pPr algn="l">
              <a:defRPr sz="1200">
                <a:solidFill>
                  <a:schemeClr val="tx1"/>
                </a:solidFill>
                <a:latin typeface="+mn-lt"/>
              </a:defRPr>
            </a:lvl1pPr>
          </a:lstStyle>
          <a:p>
            <a:pPr fontAlgn="base">
              <a:spcBef>
                <a:spcPct val="0"/>
              </a:spcBef>
              <a:spcAft>
                <a:spcPct val="0"/>
              </a:spcAft>
            </a:pPr>
            <a:fld id="{A647E712-DA6E-4F6E-A108-F9245401A1D3}" type="datetime1">
              <a:rPr lang="en-GB" smtClean="0">
                <a:solidFill>
                  <a:srgbClr val="50535A"/>
                </a:solidFill>
              </a:rPr>
              <a:pPr fontAlgn="base">
                <a:spcBef>
                  <a:spcPct val="0"/>
                </a:spcBef>
                <a:spcAft>
                  <a:spcPct val="0"/>
                </a:spcAft>
              </a:pPr>
              <a:t>07/09/2018</a:t>
            </a:fld>
            <a:endParaRPr lang="en-GB" dirty="0">
              <a:solidFill>
                <a:srgbClr val="50535A"/>
              </a:solidFill>
            </a:endParaRPr>
          </a:p>
        </p:txBody>
      </p:sp>
      <p:sp>
        <p:nvSpPr>
          <p:cNvPr id="3" name="Footer Placeholder 2"/>
          <p:cNvSpPr>
            <a:spLocks noGrp="1"/>
          </p:cNvSpPr>
          <p:nvPr>
            <p:ph type="ftr" sz="quarter" idx="3"/>
          </p:nvPr>
        </p:nvSpPr>
        <p:spPr>
          <a:xfrm>
            <a:off x="3124200" y="6237312"/>
            <a:ext cx="2895600" cy="252000"/>
          </a:xfrm>
          <a:prstGeom prst="rect">
            <a:avLst/>
          </a:prstGeom>
        </p:spPr>
        <p:txBody>
          <a:bodyPr vert="horz" lIns="0" tIns="0" rIns="0" bIns="0" rtlCol="0" anchor="t" anchorCtr="0"/>
          <a:lstStyle>
            <a:lvl1pPr algn="ctr">
              <a:defRPr sz="1200">
                <a:solidFill>
                  <a:schemeClr val="tx1"/>
                </a:solidFill>
                <a:latin typeface="+mn-lt"/>
              </a:defRPr>
            </a:lvl1pPr>
          </a:lstStyle>
          <a:p>
            <a:pPr fontAlgn="base">
              <a:spcBef>
                <a:spcPct val="0"/>
              </a:spcBef>
              <a:spcAft>
                <a:spcPct val="0"/>
              </a:spcAft>
            </a:pPr>
            <a:endParaRPr lang="en-GB" dirty="0">
              <a:solidFill>
                <a:srgbClr val="50535A"/>
              </a:solidFill>
            </a:endParaRPr>
          </a:p>
        </p:txBody>
      </p:sp>
    </p:spTree>
    <p:extLst>
      <p:ext uri="{BB962C8B-B14F-4D97-AF65-F5344CB8AC3E}">
        <p14:creationId xmlns:p14="http://schemas.microsoft.com/office/powerpoint/2010/main" val="11065367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fade/>
  </p:transition>
  <p:hf hdr="0" ftr="0"/>
  <p:txStyles>
    <p:titleStyle>
      <a:lvl1pPr algn="l" rtl="0" eaLnBrk="1" fontAlgn="base" hangingPunct="1">
        <a:spcBef>
          <a:spcPct val="0"/>
        </a:spcBef>
        <a:spcAft>
          <a:spcPct val="0"/>
        </a:spcAft>
        <a:defRPr sz="4000" cap="all" baseline="0">
          <a:solidFill>
            <a:schemeClr val="accent1"/>
          </a:solidFill>
          <a:latin typeface="+mj-lt"/>
          <a:ea typeface="+mj-ea"/>
          <a:cs typeface="+mj-cs"/>
        </a:defRPr>
      </a:lvl1pPr>
      <a:lvl2pPr algn="l" rtl="0" eaLnBrk="1" fontAlgn="base" hangingPunct="1">
        <a:spcBef>
          <a:spcPct val="0"/>
        </a:spcBef>
        <a:spcAft>
          <a:spcPct val="0"/>
        </a:spcAft>
        <a:defRPr sz="3600">
          <a:solidFill>
            <a:schemeClr val="tx2"/>
          </a:solidFill>
          <a:latin typeface="Rdg Vesta" pitchFamily="2" charset="0"/>
        </a:defRPr>
      </a:lvl2pPr>
      <a:lvl3pPr algn="l" rtl="0" eaLnBrk="1" fontAlgn="base" hangingPunct="1">
        <a:spcBef>
          <a:spcPct val="0"/>
        </a:spcBef>
        <a:spcAft>
          <a:spcPct val="0"/>
        </a:spcAft>
        <a:defRPr sz="3600">
          <a:solidFill>
            <a:schemeClr val="tx2"/>
          </a:solidFill>
          <a:latin typeface="Rdg Vesta" pitchFamily="2" charset="0"/>
        </a:defRPr>
      </a:lvl3pPr>
      <a:lvl4pPr algn="l" rtl="0" eaLnBrk="1" fontAlgn="base" hangingPunct="1">
        <a:spcBef>
          <a:spcPct val="0"/>
        </a:spcBef>
        <a:spcAft>
          <a:spcPct val="0"/>
        </a:spcAft>
        <a:defRPr sz="3600">
          <a:solidFill>
            <a:schemeClr val="tx2"/>
          </a:solidFill>
          <a:latin typeface="Rdg Vesta" pitchFamily="2" charset="0"/>
        </a:defRPr>
      </a:lvl4pPr>
      <a:lvl5pPr algn="l" rtl="0" eaLnBrk="1" fontAlgn="base" hangingPunct="1">
        <a:spcBef>
          <a:spcPct val="0"/>
        </a:spcBef>
        <a:spcAft>
          <a:spcPct val="0"/>
        </a:spcAft>
        <a:defRPr sz="3600">
          <a:solidFill>
            <a:schemeClr val="tx2"/>
          </a:solidFill>
          <a:latin typeface="Rdg Vesta" pitchFamily="2" charset="0"/>
        </a:defRPr>
      </a:lvl5pPr>
      <a:lvl6pPr marL="457200" algn="l" rtl="0" eaLnBrk="1" fontAlgn="base" hangingPunct="1">
        <a:spcBef>
          <a:spcPct val="0"/>
        </a:spcBef>
        <a:spcAft>
          <a:spcPct val="0"/>
        </a:spcAft>
        <a:defRPr sz="3600">
          <a:solidFill>
            <a:schemeClr val="tx2"/>
          </a:solidFill>
          <a:latin typeface="Rdg Vesta" pitchFamily="2" charset="0"/>
        </a:defRPr>
      </a:lvl6pPr>
      <a:lvl7pPr marL="914400" algn="l" rtl="0" eaLnBrk="1" fontAlgn="base" hangingPunct="1">
        <a:spcBef>
          <a:spcPct val="0"/>
        </a:spcBef>
        <a:spcAft>
          <a:spcPct val="0"/>
        </a:spcAft>
        <a:defRPr sz="3600">
          <a:solidFill>
            <a:schemeClr val="tx2"/>
          </a:solidFill>
          <a:latin typeface="Rdg Vesta" pitchFamily="2" charset="0"/>
        </a:defRPr>
      </a:lvl7pPr>
      <a:lvl8pPr marL="1371600" algn="l" rtl="0" eaLnBrk="1" fontAlgn="base" hangingPunct="1">
        <a:spcBef>
          <a:spcPct val="0"/>
        </a:spcBef>
        <a:spcAft>
          <a:spcPct val="0"/>
        </a:spcAft>
        <a:defRPr sz="3600">
          <a:solidFill>
            <a:schemeClr val="tx2"/>
          </a:solidFill>
          <a:latin typeface="Rdg Vesta" pitchFamily="2" charset="0"/>
        </a:defRPr>
      </a:lvl8pPr>
      <a:lvl9pPr marL="1828800" algn="l" rtl="0" eaLnBrk="1" fontAlgn="base" hangingPunct="1">
        <a:spcBef>
          <a:spcPct val="0"/>
        </a:spcBef>
        <a:spcAft>
          <a:spcPct val="0"/>
        </a:spcAft>
        <a:defRPr sz="3600">
          <a:solidFill>
            <a:schemeClr val="tx2"/>
          </a:solidFill>
          <a:latin typeface="Rdg Vesta" pitchFamily="2" charset="0"/>
        </a:defRPr>
      </a:lvl9pPr>
    </p:titleStyle>
    <p:bodyStyle>
      <a:lvl1pPr marL="180000" marR="0" indent="-180000" algn="l" defTabSz="914400" rtl="0" eaLnBrk="1" fontAlgn="base" latinLnBrk="0" hangingPunct="1">
        <a:lnSpc>
          <a:spcPct val="100000"/>
        </a:lnSpc>
        <a:spcBef>
          <a:spcPct val="20000"/>
        </a:spcBef>
        <a:spcAft>
          <a:spcPct val="0"/>
        </a:spcAft>
        <a:buClr>
          <a:schemeClr val="accent1"/>
        </a:buClr>
        <a:buSzTx/>
        <a:buFont typeface="Arial" charset="0"/>
        <a:buChar char="•"/>
        <a:tabLst/>
        <a:defRPr sz="2000" baseline="0">
          <a:solidFill>
            <a:schemeClr val="tx2"/>
          </a:solidFill>
          <a:latin typeface="+mn-lt"/>
          <a:ea typeface="+mn-ea"/>
          <a:cs typeface="+mn-cs"/>
        </a:defRPr>
      </a:lvl1pPr>
      <a:lvl2pPr marL="540000" marR="0" indent="-180000" algn="l" defTabSz="914400" rtl="0" eaLnBrk="1" fontAlgn="base" latinLnBrk="0" hangingPunct="1">
        <a:lnSpc>
          <a:spcPct val="100000"/>
        </a:lnSpc>
        <a:spcBef>
          <a:spcPct val="20000"/>
        </a:spcBef>
        <a:spcAft>
          <a:spcPct val="0"/>
        </a:spcAft>
        <a:buClr>
          <a:srgbClr val="63656A"/>
        </a:buClr>
        <a:buSzTx/>
        <a:buFont typeface="Effra" panose="020B0603020203020204" pitchFamily="34" charset="0"/>
        <a:buChar char="•"/>
        <a:tabLst/>
        <a:defRPr sz="2000" baseline="0">
          <a:solidFill>
            <a:schemeClr val="tx2"/>
          </a:solidFill>
          <a:latin typeface="+mn-lt"/>
        </a:defRPr>
      </a:lvl2pPr>
      <a:lvl3pPr marL="90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3pPr>
      <a:lvl4pPr marL="126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gt;"/>
        <a:tabLst/>
        <a:defRPr sz="2000" baseline="0">
          <a:solidFill>
            <a:schemeClr val="tx2"/>
          </a:solidFill>
          <a:latin typeface="+mn-lt"/>
        </a:defRPr>
      </a:lvl4pPr>
      <a:lvl5pPr marL="1620000" marR="0" indent="-180000" algn="l" defTabSz="914400" rtl="0" eaLnBrk="1" fontAlgn="base" latinLnBrk="0" hangingPunct="1">
        <a:lnSpc>
          <a:spcPct val="100000"/>
        </a:lnSpc>
        <a:spcBef>
          <a:spcPct val="20000"/>
        </a:spcBef>
        <a:spcAft>
          <a:spcPct val="0"/>
        </a:spcAft>
        <a:buClrTx/>
        <a:buSzTx/>
        <a:buFont typeface="Effra" panose="020B0603020203020204" pitchFamily="34" charset="0"/>
        <a:buChar char="-"/>
        <a:tabLst/>
        <a:defRPr sz="2000" baseline="0">
          <a:solidFill>
            <a:schemeClr val="tx2"/>
          </a:solidFill>
          <a:latin typeface="+mn-lt"/>
        </a:defRPr>
      </a:lvl5pPr>
      <a:lvl6pPr marL="25146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6pPr>
      <a:lvl7pPr marL="29718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7pPr>
      <a:lvl8pPr marL="34290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8pPr>
      <a:lvl9pPr marL="3886200" indent="-228600" algn="l" rtl="0" eaLnBrk="1" fontAlgn="base" hangingPunct="1">
        <a:lnSpc>
          <a:spcPct val="110000"/>
        </a:lnSpc>
        <a:spcBef>
          <a:spcPct val="10000"/>
        </a:spcBef>
        <a:spcAft>
          <a:spcPct val="0"/>
        </a:spcAft>
        <a:buClr>
          <a:schemeClr val="tx2"/>
        </a:buClr>
        <a:buFont typeface="Rdg Vesta" pitchFamily="2"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800" y="4653136"/>
            <a:ext cx="7920038" cy="1512168"/>
          </a:xfrm>
        </p:spPr>
        <p:txBody>
          <a:bodyPr/>
          <a:lstStyle/>
          <a:p>
            <a:r>
              <a:rPr lang="en-GB" sz="2800" b="1" dirty="0" err="1"/>
              <a:t>eSubmission</a:t>
            </a:r>
            <a:r>
              <a:rPr lang="en-GB" sz="2800" b="1" dirty="0"/>
              <a:t>: Submitting your work using the Blackboard Assignment </a:t>
            </a:r>
          </a:p>
        </p:txBody>
      </p:sp>
      <p:sp>
        <p:nvSpPr>
          <p:cNvPr id="4" name="Slide Number Placeholder 3"/>
          <p:cNvSpPr>
            <a:spLocks noGrp="1"/>
          </p:cNvSpPr>
          <p:nvPr>
            <p:ph type="sldNum" sz="quarter" idx="4"/>
          </p:nvPr>
        </p:nvSpPr>
        <p:spPr/>
        <p:txBody>
          <a:bodyPr/>
          <a:lstStyle/>
          <a:p>
            <a:fld id="{44C01B32-D1A0-401C-8867-70456BBB1E87}" type="slidenum">
              <a:rPr lang="en-GB" altLang="en-US" smtClean="0">
                <a:solidFill>
                  <a:srgbClr val="FFFFFF"/>
                </a:solidFill>
              </a:rPr>
              <a:pPr/>
              <a:t>1</a:t>
            </a:fld>
            <a:endParaRPr lang="en-GB" altLang="en-US" dirty="0">
              <a:solidFill>
                <a:srgbClr val="FFFFFF"/>
              </a:solidFill>
            </a:endParaRPr>
          </a:p>
        </p:txBody>
      </p:sp>
      <p:sp>
        <p:nvSpPr>
          <p:cNvPr id="5" name="Title 4"/>
          <p:cNvSpPr>
            <a:spLocks noGrp="1"/>
          </p:cNvSpPr>
          <p:nvPr>
            <p:ph type="ctrTitle"/>
          </p:nvPr>
        </p:nvSpPr>
        <p:spPr/>
        <p:txBody>
          <a:bodyPr/>
          <a:lstStyle/>
          <a:p>
            <a:r>
              <a:rPr lang="en-GB" dirty="0"/>
              <a:t> [insert Module title here]</a:t>
            </a:r>
          </a:p>
        </p:txBody>
      </p:sp>
      <p:sp>
        <p:nvSpPr>
          <p:cNvPr id="6" name="Text Placeholder 5"/>
          <p:cNvSpPr>
            <a:spLocks noGrp="1"/>
          </p:cNvSpPr>
          <p:nvPr>
            <p:ph type="body" sz="quarter" idx="13"/>
          </p:nvPr>
        </p:nvSpPr>
        <p:spPr>
          <a:xfrm>
            <a:off x="417512" y="0"/>
            <a:ext cx="2858344" cy="651662"/>
          </a:xfrm>
        </p:spPr>
        <p:txBody>
          <a:bodyPr/>
          <a:lstStyle/>
          <a:p>
            <a:endParaRPr lang="en-GB" dirty="0"/>
          </a:p>
        </p:txBody>
      </p:sp>
      <p:pic>
        <p:nvPicPr>
          <p:cNvPr id="7" name="Picture 3" descr="C:\Users\hs909164\Downloads\12752.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28950" y="2281063"/>
            <a:ext cx="3203848" cy="231764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2281063"/>
            <a:ext cx="3028950"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934074" y="2281063"/>
            <a:ext cx="3209925" cy="2317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2"/>
          </p:nvPr>
        </p:nvSpPr>
        <p:spPr/>
        <p:txBody>
          <a:bodyPr/>
          <a:lstStyle/>
          <a:p>
            <a:fld id="{E88FB638-DFCD-4F54-9D2B-976748869181}" type="datetime1">
              <a:rPr lang="en-GB" smtClean="0">
                <a:solidFill>
                  <a:srgbClr val="FFFFFF"/>
                </a:solidFill>
              </a:rPr>
              <a:pPr/>
              <a:t>07/09/2018</a:t>
            </a:fld>
            <a:endParaRPr lang="en-GB" dirty="0">
              <a:solidFill>
                <a:srgbClr val="FFFFFF"/>
              </a:solidFill>
            </a:endParaRPr>
          </a:p>
        </p:txBody>
      </p:sp>
    </p:spTree>
    <p:extLst>
      <p:ext uri="{BB962C8B-B14F-4D97-AF65-F5344CB8AC3E}">
        <p14:creationId xmlns:p14="http://schemas.microsoft.com/office/powerpoint/2010/main" val="3259600501"/>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4706"/>
            <a:ext cx="8280000" cy="828000"/>
          </a:xfrm>
        </p:spPr>
        <p:txBody>
          <a:bodyPr/>
          <a:lstStyle/>
          <a:p>
            <a:r>
              <a:rPr lang="en-GB" b="1" dirty="0"/>
              <a:t>Remember:</a:t>
            </a:r>
          </a:p>
        </p:txBody>
      </p:sp>
      <p:sp>
        <p:nvSpPr>
          <p:cNvPr id="3" name="Content Placeholder 2"/>
          <p:cNvSpPr>
            <a:spLocks noGrp="1"/>
          </p:cNvSpPr>
          <p:nvPr>
            <p:ph idx="1"/>
          </p:nvPr>
        </p:nvSpPr>
        <p:spPr>
          <a:xfrm>
            <a:off x="395536" y="1628800"/>
            <a:ext cx="8280000" cy="3960000"/>
          </a:xfrm>
        </p:spPr>
        <p:txBody>
          <a:bodyPr/>
          <a:lstStyle/>
          <a:p>
            <a:pPr>
              <a:spcAft>
                <a:spcPts val="600"/>
              </a:spcAft>
            </a:pPr>
            <a:r>
              <a:rPr lang="en-GB" dirty="0"/>
              <a:t>Read and follow the assignment instructions carefully</a:t>
            </a:r>
          </a:p>
          <a:p>
            <a:pPr>
              <a:spcAft>
                <a:spcPts val="600"/>
              </a:spcAft>
            </a:pPr>
            <a:r>
              <a:rPr lang="en-GB" dirty="0"/>
              <a:t>Ensure you submit Word, PowerPoint, Excel and/or PDF file formats</a:t>
            </a:r>
          </a:p>
          <a:p>
            <a:pPr>
              <a:spcAft>
                <a:spcPts val="600"/>
              </a:spcAft>
            </a:pPr>
            <a:r>
              <a:rPr lang="en-GB" dirty="0"/>
              <a:t>Name your file correctly and according to your school/department’s file naming conventions</a:t>
            </a:r>
          </a:p>
          <a:p>
            <a:pPr>
              <a:spcAft>
                <a:spcPts val="600"/>
              </a:spcAft>
            </a:pPr>
            <a:r>
              <a:rPr lang="en-GB" dirty="0"/>
              <a:t>Avoid long file names and non-standard characters in the file name such as extra full stops, %, etc.</a:t>
            </a:r>
          </a:p>
          <a:p>
            <a:pPr>
              <a:spcAft>
                <a:spcPts val="600"/>
              </a:spcAft>
            </a:pPr>
            <a:r>
              <a:rPr lang="en-GB" dirty="0"/>
              <a:t>Ensure that you see the green ribbon informing you that the assignment is complete</a:t>
            </a:r>
          </a:p>
          <a:p>
            <a:pPr>
              <a:spcAft>
                <a:spcPts val="600"/>
              </a:spcAft>
            </a:pPr>
            <a:r>
              <a:rPr lang="en-GB" dirty="0"/>
              <a:t>Check to make sure you receive an email receipt confirming submission</a:t>
            </a:r>
          </a:p>
          <a:p>
            <a:pPr>
              <a:spcAft>
                <a:spcPts val="600"/>
              </a:spcAft>
            </a:pPr>
            <a:r>
              <a:rPr lang="en-GB" dirty="0"/>
              <a:t>Most written work is marked anonymously, so please do not include your name anywhere in your work, or in the filename</a:t>
            </a:r>
          </a:p>
          <a:p>
            <a:pPr>
              <a:spcAft>
                <a:spcPts val="600"/>
              </a:spcAft>
            </a:pPr>
            <a:r>
              <a:rPr lang="en-GB" dirty="0"/>
              <a:t>Further help can be found on the </a:t>
            </a:r>
            <a:r>
              <a:rPr lang="en-GB" b="1" dirty="0"/>
              <a:t>Support for students </a:t>
            </a:r>
            <a:r>
              <a:rPr lang="en-GB" dirty="0"/>
              <a:t>tab</a:t>
            </a:r>
          </a:p>
          <a:p>
            <a:pPr marL="0" indent="0">
              <a:buNone/>
            </a:pPr>
            <a:endParaRPr lang="en-GB" dirty="0"/>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10</a:t>
            </a:fld>
            <a:endParaRPr lang="en-GB" altLang="en-US">
              <a:solidFill>
                <a:srgbClr val="50535A"/>
              </a:solidFill>
            </a:endParaRPr>
          </a:p>
        </p:txBody>
      </p:sp>
      <p:sp>
        <p:nvSpPr>
          <p:cNvPr id="6" name="TextBox 5">
            <a:extLst>
              <a:ext uri="{FF2B5EF4-FFF2-40B4-BE49-F238E27FC236}">
                <a16:creationId xmlns:a16="http://schemas.microsoft.com/office/drawing/2014/main" xmlns="" id="{229F09E7-2E11-4D27-A774-42A0B5705DE0}"/>
              </a:ext>
            </a:extLst>
          </p:cNvPr>
          <p:cNvSpPr txBox="1"/>
          <p:nvPr/>
        </p:nvSpPr>
        <p:spPr>
          <a:xfrm>
            <a:off x="1395481" y="334649"/>
            <a:ext cx="1439528" cy="276999"/>
          </a:xfrm>
          <a:prstGeom prst="rect">
            <a:avLst/>
          </a:prstGeom>
          <a:noFill/>
        </p:spPr>
        <p:txBody>
          <a:bodyPr wrap="square" rtlCol="0">
            <a:spAutoFit/>
          </a:bodyPr>
          <a:lstStyle/>
          <a:p>
            <a:r>
              <a:rPr lang="en-GB" sz="1200" b="1" dirty="0">
                <a:solidFill>
                  <a:schemeClr val="tx2"/>
                </a:solidFill>
                <a:latin typeface="+mn-lt"/>
              </a:rPr>
              <a:t>Assignment Tool</a:t>
            </a:r>
          </a:p>
        </p:txBody>
      </p:sp>
      <p:pic>
        <p:nvPicPr>
          <p:cNvPr id="7" name="Picture 6">
            <a:extLst>
              <a:ext uri="{FF2B5EF4-FFF2-40B4-BE49-F238E27FC236}">
                <a16:creationId xmlns:a16="http://schemas.microsoft.com/office/drawing/2014/main" xmlns="" id="{C01FBA62-55B5-4950-8557-57ADD6A434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35" y="284090"/>
            <a:ext cx="1278546" cy="378118"/>
          </a:xfrm>
          <a:prstGeom prst="rect">
            <a:avLst/>
          </a:prstGeom>
        </p:spPr>
      </p:pic>
    </p:spTree>
    <p:extLst>
      <p:ext uri="{BB962C8B-B14F-4D97-AF65-F5344CB8AC3E}">
        <p14:creationId xmlns:p14="http://schemas.microsoft.com/office/powerpoint/2010/main" val="12346267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800" y="1234800"/>
            <a:ext cx="8280000" cy="828000"/>
          </a:xfrm>
        </p:spPr>
        <p:txBody>
          <a:bodyPr/>
          <a:lstStyle/>
          <a:p>
            <a:r>
              <a:rPr lang="en-GB" sz="3600" b="1" dirty="0"/>
              <a:t>Submitting assignments online </a:t>
            </a:r>
            <a:br>
              <a:rPr lang="en-GB" sz="3600" b="1" dirty="0"/>
            </a:br>
            <a:r>
              <a:rPr lang="en-GB" sz="3600" b="1" dirty="0"/>
              <a:t>(BLACKBOARD)</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2</a:t>
            </a:fld>
            <a:endParaRPr lang="en-GB" altLang="en-US">
              <a:solidFill>
                <a:srgbClr val="50535A"/>
              </a:solidFill>
            </a:endParaRPr>
          </a:p>
        </p:txBody>
      </p:sp>
      <p:cxnSp>
        <p:nvCxnSpPr>
          <p:cNvPr id="8" name="Straight Arrow Connector 7"/>
          <p:cNvCxnSpPr/>
          <p:nvPr/>
        </p:nvCxnSpPr>
        <p:spPr bwMode="auto">
          <a:xfrm>
            <a:off x="1794891" y="4062760"/>
            <a:ext cx="792088" cy="0"/>
          </a:xfrm>
          <a:prstGeom prst="straightConnector1">
            <a:avLst/>
          </a:prstGeom>
          <a:noFill/>
          <a:ln w="38100" cap="flat" cmpd="sng" algn="ctr">
            <a:solidFill>
              <a:schemeClr val="accent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 name="TextBox 2"/>
          <p:cNvSpPr txBox="1"/>
          <p:nvPr/>
        </p:nvSpPr>
        <p:spPr>
          <a:xfrm>
            <a:off x="1395481" y="334649"/>
            <a:ext cx="1439528" cy="276999"/>
          </a:xfrm>
          <a:prstGeom prst="rect">
            <a:avLst/>
          </a:prstGeom>
          <a:noFill/>
        </p:spPr>
        <p:txBody>
          <a:bodyPr wrap="square" rtlCol="0">
            <a:spAutoFit/>
          </a:bodyPr>
          <a:lstStyle/>
          <a:p>
            <a:r>
              <a:rPr lang="en-GB" sz="1200" b="1" dirty="0">
                <a:solidFill>
                  <a:schemeClr val="tx2"/>
                </a:solidFill>
                <a:latin typeface="+mn-lt"/>
              </a:rPr>
              <a:t>Assignment Tool</a:t>
            </a:r>
          </a:p>
        </p:txBody>
      </p:sp>
      <p:pic>
        <p:nvPicPr>
          <p:cNvPr id="9" name="Picture 8">
            <a:extLst>
              <a:ext uri="{FF2B5EF4-FFF2-40B4-BE49-F238E27FC236}">
                <a16:creationId xmlns:a16="http://schemas.microsoft.com/office/drawing/2014/main" xmlns="" id="{6F3EDD56-CDC4-4DB4-8B85-9FE2C7EBB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35" y="284090"/>
            <a:ext cx="1278546" cy="378118"/>
          </a:xfrm>
          <a:prstGeom prst="rect">
            <a:avLst/>
          </a:prstGeom>
        </p:spPr>
      </p:pic>
      <p:pic>
        <p:nvPicPr>
          <p:cNvPr id="6" name="Picture 5">
            <a:extLst>
              <a:ext uri="{FF2B5EF4-FFF2-40B4-BE49-F238E27FC236}">
                <a16:creationId xmlns:a16="http://schemas.microsoft.com/office/drawing/2014/main" xmlns="" id="{B3BAB595-159F-4221-8263-214AFE4E1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779" y="2276230"/>
            <a:ext cx="1658112" cy="4297680"/>
          </a:xfrm>
          <a:prstGeom prst="rect">
            <a:avLst/>
          </a:prstGeom>
        </p:spPr>
      </p:pic>
      <p:sp>
        <p:nvSpPr>
          <p:cNvPr id="7" name="TextBox 6">
            <a:extLst>
              <a:ext uri="{FF2B5EF4-FFF2-40B4-BE49-F238E27FC236}">
                <a16:creationId xmlns:a16="http://schemas.microsoft.com/office/drawing/2014/main" xmlns="" id="{B18B017A-FC56-4E0D-A56F-F719543B378A}"/>
              </a:ext>
            </a:extLst>
          </p:cNvPr>
          <p:cNvSpPr txBox="1"/>
          <p:nvPr/>
        </p:nvSpPr>
        <p:spPr>
          <a:xfrm>
            <a:off x="136779" y="3945646"/>
            <a:ext cx="1608756" cy="234228"/>
          </a:xfrm>
          <a:prstGeom prst="rect">
            <a:avLst/>
          </a:prstGeom>
          <a:noFill/>
          <a:ln w="22225">
            <a:solidFill>
              <a:srgbClr val="F8942E"/>
            </a:solidFill>
          </a:ln>
        </p:spPr>
        <p:txBody>
          <a:bodyPr wrap="square" rtlCol="0">
            <a:spAutoFit/>
          </a:bodyPr>
          <a:lstStyle/>
          <a:p>
            <a:endParaRPr lang="en-GB" dirty="0" err="1">
              <a:solidFill>
                <a:schemeClr val="tx2"/>
              </a:solidFill>
              <a:latin typeface="+mn-lt"/>
            </a:endParaRPr>
          </a:p>
        </p:txBody>
      </p:sp>
      <p:pic>
        <p:nvPicPr>
          <p:cNvPr id="13" name="Picture 12">
            <a:extLst>
              <a:ext uri="{FF2B5EF4-FFF2-40B4-BE49-F238E27FC236}">
                <a16:creationId xmlns:a16="http://schemas.microsoft.com/office/drawing/2014/main" xmlns="" id="{740BA17C-FDA5-4F65-B1B1-5F5581FFB2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4550" y="2635392"/>
            <a:ext cx="6271837" cy="2377784"/>
          </a:xfrm>
          <a:prstGeom prst="rect">
            <a:avLst/>
          </a:prstGeom>
        </p:spPr>
      </p:pic>
    </p:spTree>
    <p:extLst>
      <p:ext uri="{BB962C8B-B14F-4D97-AF65-F5344CB8AC3E}">
        <p14:creationId xmlns:p14="http://schemas.microsoft.com/office/powerpoint/2010/main" val="26415203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432" y="980728"/>
            <a:ext cx="8280000" cy="828000"/>
          </a:xfrm>
        </p:spPr>
        <p:txBody>
          <a:bodyPr/>
          <a:lstStyle/>
          <a:p>
            <a:r>
              <a:rPr lang="en-GB" b="1" dirty="0"/>
              <a:t>Assignment information</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3</a:t>
            </a:fld>
            <a:endParaRPr lang="en-GB" altLang="en-US">
              <a:solidFill>
                <a:srgbClr val="50535A"/>
              </a:solidFill>
            </a:endParaRPr>
          </a:p>
        </p:txBody>
      </p:sp>
      <p:pic>
        <p:nvPicPr>
          <p:cNvPr id="6" name="Content Placeholder 5">
            <a:extLst>
              <a:ext uri="{FF2B5EF4-FFF2-40B4-BE49-F238E27FC236}">
                <a16:creationId xmlns:a16="http://schemas.microsoft.com/office/drawing/2014/main" xmlns="" id="{8A96D076-1287-4208-ADE5-1C7F68B7CF2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5481" y="2127248"/>
            <a:ext cx="6504441" cy="3959225"/>
          </a:xfrm>
          <a:ln>
            <a:solidFill>
              <a:schemeClr val="tx2"/>
            </a:solidFill>
          </a:ln>
        </p:spPr>
      </p:pic>
      <p:sp>
        <p:nvSpPr>
          <p:cNvPr id="11" name="TextBox 10">
            <a:extLst>
              <a:ext uri="{FF2B5EF4-FFF2-40B4-BE49-F238E27FC236}">
                <a16:creationId xmlns:a16="http://schemas.microsoft.com/office/drawing/2014/main" xmlns="" id="{D3D21424-9E83-4536-91C4-B51CDC772BEF}"/>
              </a:ext>
            </a:extLst>
          </p:cNvPr>
          <p:cNvSpPr txBox="1"/>
          <p:nvPr/>
        </p:nvSpPr>
        <p:spPr>
          <a:xfrm>
            <a:off x="1395481" y="334649"/>
            <a:ext cx="1439528" cy="276999"/>
          </a:xfrm>
          <a:prstGeom prst="rect">
            <a:avLst/>
          </a:prstGeom>
          <a:noFill/>
        </p:spPr>
        <p:txBody>
          <a:bodyPr wrap="square" rtlCol="0">
            <a:spAutoFit/>
          </a:bodyPr>
          <a:lstStyle/>
          <a:p>
            <a:r>
              <a:rPr lang="en-GB" sz="1200" b="1" dirty="0">
                <a:solidFill>
                  <a:schemeClr val="tx2"/>
                </a:solidFill>
                <a:latin typeface="+mn-lt"/>
              </a:rPr>
              <a:t>Assignment Tool</a:t>
            </a:r>
          </a:p>
        </p:txBody>
      </p:sp>
      <p:pic>
        <p:nvPicPr>
          <p:cNvPr id="12" name="Picture 11">
            <a:extLst>
              <a:ext uri="{FF2B5EF4-FFF2-40B4-BE49-F238E27FC236}">
                <a16:creationId xmlns:a16="http://schemas.microsoft.com/office/drawing/2014/main" xmlns="" id="{924B7410-2E0D-4FAF-BAF7-8FA98C8A3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35" y="284090"/>
            <a:ext cx="1278546" cy="378118"/>
          </a:xfrm>
          <a:prstGeom prst="rect">
            <a:avLst/>
          </a:prstGeo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02" y="968151"/>
            <a:ext cx="8280000" cy="828000"/>
          </a:xfrm>
        </p:spPr>
        <p:txBody>
          <a:bodyPr/>
          <a:lstStyle/>
          <a:p>
            <a:r>
              <a:rPr lang="en-GB" b="1" dirty="0"/>
              <a:t>Assignment information</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4</a:t>
            </a:fld>
            <a:endParaRPr lang="en-GB" altLang="en-US">
              <a:solidFill>
                <a:srgbClr val="50535A"/>
              </a:solidFill>
            </a:endParaRPr>
          </a:p>
        </p:txBody>
      </p:sp>
      <p:sp>
        <p:nvSpPr>
          <p:cNvPr id="9" name="TextBox 8">
            <a:extLst>
              <a:ext uri="{FF2B5EF4-FFF2-40B4-BE49-F238E27FC236}">
                <a16:creationId xmlns:a16="http://schemas.microsoft.com/office/drawing/2014/main" xmlns="" id="{C9AE8187-DAC3-4D14-BF98-3A8D42B10270}"/>
              </a:ext>
            </a:extLst>
          </p:cNvPr>
          <p:cNvSpPr txBox="1"/>
          <p:nvPr/>
        </p:nvSpPr>
        <p:spPr>
          <a:xfrm>
            <a:off x="1395481" y="334649"/>
            <a:ext cx="1439528" cy="276999"/>
          </a:xfrm>
          <a:prstGeom prst="rect">
            <a:avLst/>
          </a:prstGeom>
          <a:noFill/>
        </p:spPr>
        <p:txBody>
          <a:bodyPr wrap="square" rtlCol="0">
            <a:spAutoFit/>
          </a:bodyPr>
          <a:lstStyle/>
          <a:p>
            <a:r>
              <a:rPr lang="en-GB" sz="1200" b="1" dirty="0">
                <a:solidFill>
                  <a:schemeClr val="tx2"/>
                </a:solidFill>
                <a:latin typeface="+mn-lt"/>
              </a:rPr>
              <a:t>Assignment Tool</a:t>
            </a:r>
          </a:p>
        </p:txBody>
      </p:sp>
      <p:pic>
        <p:nvPicPr>
          <p:cNvPr id="10" name="Picture 9">
            <a:extLst>
              <a:ext uri="{FF2B5EF4-FFF2-40B4-BE49-F238E27FC236}">
                <a16:creationId xmlns:a16="http://schemas.microsoft.com/office/drawing/2014/main" xmlns="" id="{B94050BA-5A46-4031-9EC7-9770969AC1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35" y="284090"/>
            <a:ext cx="1278546" cy="378118"/>
          </a:xfrm>
          <a:prstGeom prst="rect">
            <a:avLst/>
          </a:prstGeom>
        </p:spPr>
      </p:pic>
      <p:pic>
        <p:nvPicPr>
          <p:cNvPr id="5" name="Picture 4">
            <a:extLst>
              <a:ext uri="{FF2B5EF4-FFF2-40B4-BE49-F238E27FC236}">
                <a16:creationId xmlns:a16="http://schemas.microsoft.com/office/drawing/2014/main" xmlns="" id="{343B7931-2682-471A-8EBA-5AA9058FF4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481" y="2152655"/>
            <a:ext cx="6142175" cy="4229869"/>
          </a:xfrm>
          <a:prstGeom prst="rect">
            <a:avLst/>
          </a:prstGeom>
          <a:ln>
            <a:solidFill>
              <a:schemeClr val="tx2"/>
            </a:solidFill>
          </a:ln>
        </p:spPr>
      </p:pic>
    </p:spTree>
    <p:extLst>
      <p:ext uri="{BB962C8B-B14F-4D97-AF65-F5344CB8AC3E}">
        <p14:creationId xmlns:p14="http://schemas.microsoft.com/office/powerpoint/2010/main" val="1760568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82" y="980728"/>
            <a:ext cx="8280000" cy="828000"/>
          </a:xfrm>
        </p:spPr>
        <p:txBody>
          <a:bodyPr/>
          <a:lstStyle/>
          <a:p>
            <a:r>
              <a:rPr lang="en-GB" b="1" dirty="0"/>
              <a:t>Uploading your file</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5</a:t>
            </a:fld>
            <a:endParaRPr lang="en-GB" altLang="en-US">
              <a:solidFill>
                <a:srgbClr val="50535A"/>
              </a:solidFill>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3870" y="2214563"/>
            <a:ext cx="7595499" cy="4266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xmlns="" id="{E30A619D-678E-44FD-939B-90AC95D7143B}"/>
              </a:ext>
            </a:extLst>
          </p:cNvPr>
          <p:cNvSpPr txBox="1"/>
          <p:nvPr/>
        </p:nvSpPr>
        <p:spPr>
          <a:xfrm>
            <a:off x="1395481" y="334649"/>
            <a:ext cx="1439528" cy="276999"/>
          </a:xfrm>
          <a:prstGeom prst="rect">
            <a:avLst/>
          </a:prstGeom>
          <a:noFill/>
        </p:spPr>
        <p:txBody>
          <a:bodyPr wrap="square" rtlCol="0">
            <a:spAutoFit/>
          </a:bodyPr>
          <a:lstStyle/>
          <a:p>
            <a:r>
              <a:rPr lang="en-GB" sz="1200" b="1" dirty="0">
                <a:solidFill>
                  <a:schemeClr val="tx2"/>
                </a:solidFill>
                <a:latin typeface="+mn-lt"/>
              </a:rPr>
              <a:t>Assignment Tool</a:t>
            </a:r>
          </a:p>
        </p:txBody>
      </p:sp>
      <p:pic>
        <p:nvPicPr>
          <p:cNvPr id="8" name="Picture 7">
            <a:extLst>
              <a:ext uri="{FF2B5EF4-FFF2-40B4-BE49-F238E27FC236}">
                <a16:creationId xmlns:a16="http://schemas.microsoft.com/office/drawing/2014/main" xmlns="" id="{3B2246F9-81A4-41F4-8064-B154EBBB31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35" y="284090"/>
            <a:ext cx="1278546" cy="378118"/>
          </a:xfrm>
          <a:prstGeom prst="rect">
            <a:avLst/>
          </a:prstGeom>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0728"/>
            <a:ext cx="8280000" cy="828000"/>
          </a:xfrm>
        </p:spPr>
        <p:txBody>
          <a:bodyPr/>
          <a:lstStyle/>
          <a:p>
            <a:r>
              <a:rPr lang="en-GB" b="1" dirty="0"/>
              <a:t>Completing the submission</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6</a:t>
            </a:fld>
            <a:endParaRPr lang="en-GB" altLang="en-US">
              <a:solidFill>
                <a:srgbClr val="50535A"/>
              </a:solidFill>
            </a:endParaRPr>
          </a:p>
        </p:txBody>
      </p:sp>
      <p:sp>
        <p:nvSpPr>
          <p:cNvPr id="5" name="Content Placeholder 4"/>
          <p:cNvSpPr>
            <a:spLocks noGrp="1"/>
          </p:cNvSpPr>
          <p:nvPr>
            <p:ph idx="1"/>
          </p:nvPr>
        </p:nvSpPr>
        <p:spPr/>
        <p:txBody>
          <a:bodyPr/>
          <a:lstStyle/>
          <a:p>
            <a:endParaRPr lang="en-GB"/>
          </a:p>
        </p:txBody>
      </p:sp>
      <p:pic>
        <p:nvPicPr>
          <p:cNvPr id="3076" name="Picture 4" descr="C:\Users\zn910371\AppData\Local\Temp\SNAGHTML15d9cac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04864"/>
            <a:ext cx="8420238" cy="3960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9ECCACAC-39D6-45FD-A3A4-8C0FE2BC8BB7}"/>
              </a:ext>
            </a:extLst>
          </p:cNvPr>
          <p:cNvSpPr txBox="1"/>
          <p:nvPr/>
        </p:nvSpPr>
        <p:spPr>
          <a:xfrm>
            <a:off x="1395481" y="334649"/>
            <a:ext cx="1439528" cy="276999"/>
          </a:xfrm>
          <a:prstGeom prst="rect">
            <a:avLst/>
          </a:prstGeom>
          <a:noFill/>
        </p:spPr>
        <p:txBody>
          <a:bodyPr wrap="square" rtlCol="0">
            <a:spAutoFit/>
          </a:bodyPr>
          <a:lstStyle/>
          <a:p>
            <a:r>
              <a:rPr lang="en-GB" sz="1200" b="1" dirty="0">
                <a:solidFill>
                  <a:schemeClr val="tx2"/>
                </a:solidFill>
                <a:latin typeface="+mn-lt"/>
              </a:rPr>
              <a:t>Assignment Tool</a:t>
            </a:r>
          </a:p>
        </p:txBody>
      </p:sp>
      <p:pic>
        <p:nvPicPr>
          <p:cNvPr id="7" name="Picture 6">
            <a:extLst>
              <a:ext uri="{FF2B5EF4-FFF2-40B4-BE49-F238E27FC236}">
                <a16:creationId xmlns:a16="http://schemas.microsoft.com/office/drawing/2014/main" xmlns="" id="{A46DF9B1-4AC9-45AE-B155-FF8082A5B8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35" y="284090"/>
            <a:ext cx="1278546" cy="378118"/>
          </a:xfrm>
          <a:prstGeom prst="rect">
            <a:avLst/>
          </a:prstGeom>
        </p:spPr>
      </p:pic>
    </p:spTree>
    <p:extLst>
      <p:ext uri="{BB962C8B-B14F-4D97-AF65-F5344CB8AC3E}">
        <p14:creationId xmlns:p14="http://schemas.microsoft.com/office/powerpoint/2010/main" val="4112233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56" y="1052736"/>
            <a:ext cx="8280000" cy="828000"/>
          </a:xfrm>
        </p:spPr>
        <p:txBody>
          <a:bodyPr/>
          <a:lstStyle/>
          <a:p>
            <a:r>
              <a:rPr lang="en-GB" b="1" dirty="0"/>
              <a:t>Successful submission</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7</a:t>
            </a:fld>
            <a:endParaRPr lang="en-GB" altLang="en-US">
              <a:solidFill>
                <a:srgbClr val="50535A"/>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20888"/>
            <a:ext cx="8352928" cy="33657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a:extLst>
              <a:ext uri="{FF2B5EF4-FFF2-40B4-BE49-F238E27FC236}">
                <a16:creationId xmlns:a16="http://schemas.microsoft.com/office/drawing/2014/main" xmlns="" id="{77350FF2-CA4D-4914-BEE1-F094524B7439}"/>
              </a:ext>
            </a:extLst>
          </p:cNvPr>
          <p:cNvSpPr txBox="1"/>
          <p:nvPr/>
        </p:nvSpPr>
        <p:spPr>
          <a:xfrm>
            <a:off x="1395481" y="334649"/>
            <a:ext cx="1439528" cy="276999"/>
          </a:xfrm>
          <a:prstGeom prst="rect">
            <a:avLst/>
          </a:prstGeom>
          <a:noFill/>
        </p:spPr>
        <p:txBody>
          <a:bodyPr wrap="square" rtlCol="0">
            <a:spAutoFit/>
          </a:bodyPr>
          <a:lstStyle/>
          <a:p>
            <a:r>
              <a:rPr lang="en-GB" sz="1200" b="1" dirty="0">
                <a:solidFill>
                  <a:schemeClr val="tx2"/>
                </a:solidFill>
                <a:latin typeface="+mn-lt"/>
              </a:rPr>
              <a:t>Assignment Tool</a:t>
            </a:r>
          </a:p>
        </p:txBody>
      </p:sp>
      <p:pic>
        <p:nvPicPr>
          <p:cNvPr id="8" name="Picture 7">
            <a:extLst>
              <a:ext uri="{FF2B5EF4-FFF2-40B4-BE49-F238E27FC236}">
                <a16:creationId xmlns:a16="http://schemas.microsoft.com/office/drawing/2014/main" xmlns="" id="{95993794-789C-4669-8643-2031FF57C4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35" y="284090"/>
            <a:ext cx="1278546" cy="378118"/>
          </a:xfrm>
          <a:prstGeom prst="rect">
            <a:avLst/>
          </a:prstGeom>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164" y="1442301"/>
            <a:ext cx="8280000" cy="828000"/>
          </a:xfrm>
        </p:spPr>
        <p:txBody>
          <a:bodyPr/>
          <a:lstStyle/>
          <a:p>
            <a:r>
              <a:rPr lang="en-GB" b="1" dirty="0"/>
              <a:t>How do I know my assignment </a:t>
            </a:r>
            <a:br>
              <a:rPr lang="en-GB" b="1" dirty="0"/>
            </a:br>
            <a:r>
              <a:rPr lang="en-GB" b="1" dirty="0"/>
              <a:t>has been submitted?</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8</a:t>
            </a:fld>
            <a:endParaRPr lang="en-GB" altLang="en-US">
              <a:solidFill>
                <a:srgbClr val="50535A"/>
              </a:solidFill>
            </a:endParaRPr>
          </a:p>
        </p:txBody>
      </p:sp>
      <p:pic>
        <p:nvPicPr>
          <p:cNvPr id="11266" name="Picture 2" descr="C:\Users\zn910371\AppData\Local\Temp\SNAGHTML1073571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71" y="2835385"/>
            <a:ext cx="8182586" cy="2687334"/>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2B8051A1-7129-49EA-ABC6-0C6471C421FC}"/>
              </a:ext>
            </a:extLst>
          </p:cNvPr>
          <p:cNvSpPr txBox="1"/>
          <p:nvPr/>
        </p:nvSpPr>
        <p:spPr>
          <a:xfrm>
            <a:off x="1395481" y="334649"/>
            <a:ext cx="1439528" cy="276999"/>
          </a:xfrm>
          <a:prstGeom prst="rect">
            <a:avLst/>
          </a:prstGeom>
          <a:noFill/>
        </p:spPr>
        <p:txBody>
          <a:bodyPr wrap="square" rtlCol="0">
            <a:spAutoFit/>
          </a:bodyPr>
          <a:lstStyle/>
          <a:p>
            <a:r>
              <a:rPr lang="en-GB" sz="1200" b="1" dirty="0">
                <a:solidFill>
                  <a:schemeClr val="tx2"/>
                </a:solidFill>
                <a:latin typeface="+mn-lt"/>
              </a:rPr>
              <a:t>Assignment Tool</a:t>
            </a:r>
          </a:p>
        </p:txBody>
      </p:sp>
      <p:pic>
        <p:nvPicPr>
          <p:cNvPr id="8" name="Picture 7">
            <a:extLst>
              <a:ext uri="{FF2B5EF4-FFF2-40B4-BE49-F238E27FC236}">
                <a16:creationId xmlns:a16="http://schemas.microsoft.com/office/drawing/2014/main" xmlns="" id="{0A79A4E6-232A-41E7-AF00-93E825A19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35" y="284090"/>
            <a:ext cx="1278546" cy="378118"/>
          </a:xfrm>
          <a:prstGeom prst="rect">
            <a:avLst/>
          </a:prstGeom>
        </p:spPr>
      </p:pic>
    </p:spTree>
    <p:extLst>
      <p:ext uri="{BB962C8B-B14F-4D97-AF65-F5344CB8AC3E}">
        <p14:creationId xmlns:p14="http://schemas.microsoft.com/office/powerpoint/2010/main" val="376311222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27" y="1031340"/>
            <a:ext cx="8280000" cy="828000"/>
          </a:xfrm>
        </p:spPr>
        <p:txBody>
          <a:bodyPr/>
          <a:lstStyle/>
          <a:p>
            <a:r>
              <a:rPr lang="en-GB" b="1" dirty="0"/>
              <a:t>Email receipt?</a:t>
            </a:r>
          </a:p>
        </p:txBody>
      </p:sp>
      <p:sp>
        <p:nvSpPr>
          <p:cNvPr id="4" name="Slide Number Placeholder 3"/>
          <p:cNvSpPr>
            <a:spLocks noGrp="1"/>
          </p:cNvSpPr>
          <p:nvPr>
            <p:ph type="sldNum" sz="quarter" idx="10"/>
          </p:nvPr>
        </p:nvSpPr>
        <p:spPr/>
        <p:txBody>
          <a:bodyPr/>
          <a:lstStyle/>
          <a:p>
            <a:fld id="{DCF6A46F-80AB-49F3-8C7E-9717ED945456}" type="slidenum">
              <a:rPr lang="en-GB" altLang="en-US" smtClean="0">
                <a:solidFill>
                  <a:srgbClr val="50535A"/>
                </a:solidFill>
              </a:rPr>
              <a:pPr/>
              <a:t>9</a:t>
            </a:fld>
            <a:endParaRPr lang="en-GB" altLang="en-US">
              <a:solidFill>
                <a:srgbClr val="50535A"/>
              </a:solidFill>
            </a:endParaRPr>
          </a:p>
        </p:txBody>
      </p:sp>
      <p:sp>
        <p:nvSpPr>
          <p:cNvPr id="3" name="Rectangle 2"/>
          <p:cNvSpPr/>
          <p:nvPr/>
        </p:nvSpPr>
        <p:spPr>
          <a:xfrm>
            <a:off x="373774" y="2125976"/>
            <a:ext cx="7992888" cy="2554545"/>
          </a:xfrm>
          <a:prstGeom prst="rect">
            <a:avLst/>
          </a:prstGeom>
        </p:spPr>
        <p:txBody>
          <a:bodyPr wrap="square">
            <a:spAutoFit/>
          </a:bodyPr>
          <a:lstStyle/>
          <a:p>
            <a:r>
              <a:rPr lang="en-GB" sz="1600" dirty="0">
                <a:solidFill>
                  <a:srgbClr val="333333"/>
                </a:solidFill>
                <a:latin typeface="Helvetica Neue"/>
              </a:rPr>
              <a:t>In addition, you will receive an </a:t>
            </a:r>
            <a:r>
              <a:rPr lang="en-GB" sz="1600" b="1" dirty="0">
                <a:solidFill>
                  <a:srgbClr val="333333"/>
                </a:solidFill>
                <a:latin typeface="Helvetica Neue"/>
              </a:rPr>
              <a:t>email receipt</a:t>
            </a:r>
            <a:r>
              <a:rPr lang="en-GB" sz="1600" dirty="0">
                <a:solidFill>
                  <a:srgbClr val="333333"/>
                </a:solidFill>
                <a:latin typeface="Helvetica Neue"/>
              </a:rPr>
              <a:t>, This will be sent to your University email account, and will contain the following information:</a:t>
            </a:r>
          </a:p>
          <a:p>
            <a:endParaRPr lang="en-GB" sz="1600" dirty="0">
              <a:solidFill>
                <a:srgbClr val="333333"/>
              </a:solidFill>
              <a:latin typeface="Helvetica Neue"/>
            </a:endParaRPr>
          </a:p>
          <a:p>
            <a:pPr>
              <a:buFont typeface="Arial" panose="020B0604020202020204" pitchFamily="34" charset="0"/>
              <a:buChar char="•"/>
            </a:pPr>
            <a:r>
              <a:rPr lang="en-GB" sz="1600" dirty="0">
                <a:solidFill>
                  <a:srgbClr val="333333"/>
                </a:solidFill>
                <a:latin typeface="Helvetica Neue"/>
              </a:rPr>
              <a:t> a submission ID</a:t>
            </a:r>
          </a:p>
          <a:p>
            <a:pPr>
              <a:buFont typeface="Arial" panose="020B0604020202020204" pitchFamily="34" charset="0"/>
              <a:buChar char="•"/>
            </a:pPr>
            <a:r>
              <a:rPr lang="en-GB" sz="1600" dirty="0">
                <a:solidFill>
                  <a:srgbClr val="333333"/>
                </a:solidFill>
                <a:latin typeface="Helvetica Neue"/>
              </a:rPr>
              <a:t> your name and student number</a:t>
            </a:r>
          </a:p>
          <a:p>
            <a:pPr>
              <a:buFont typeface="Arial" panose="020B0604020202020204" pitchFamily="34" charset="0"/>
              <a:buChar char="•"/>
            </a:pPr>
            <a:r>
              <a:rPr lang="en-GB" sz="1600" dirty="0">
                <a:solidFill>
                  <a:srgbClr val="333333"/>
                </a:solidFill>
                <a:latin typeface="Helvetica Neue"/>
              </a:rPr>
              <a:t> the assignment title</a:t>
            </a:r>
          </a:p>
          <a:p>
            <a:pPr>
              <a:buFont typeface="Arial" panose="020B0604020202020204" pitchFamily="34" charset="0"/>
              <a:buChar char="•"/>
            </a:pPr>
            <a:r>
              <a:rPr lang="en-GB" sz="1600" dirty="0">
                <a:solidFill>
                  <a:srgbClr val="333333"/>
                </a:solidFill>
                <a:latin typeface="Helvetica Neue"/>
              </a:rPr>
              <a:t> the title and ID of the Blackboard course</a:t>
            </a:r>
          </a:p>
          <a:p>
            <a:pPr>
              <a:buFont typeface="Arial" panose="020B0604020202020204" pitchFamily="34" charset="0"/>
              <a:buChar char="•"/>
            </a:pPr>
            <a:r>
              <a:rPr lang="en-GB" sz="1600" dirty="0">
                <a:solidFill>
                  <a:srgbClr val="333333"/>
                </a:solidFill>
                <a:latin typeface="Helvetica Neue"/>
              </a:rPr>
              <a:t> date and time of submission</a:t>
            </a:r>
          </a:p>
          <a:p>
            <a:pPr>
              <a:buFont typeface="Arial" panose="020B0604020202020204" pitchFamily="34" charset="0"/>
              <a:buChar char="•"/>
            </a:pPr>
            <a:r>
              <a:rPr lang="en-GB" sz="1600" dirty="0">
                <a:solidFill>
                  <a:srgbClr val="333333"/>
                </a:solidFill>
                <a:latin typeface="Helvetica Neue"/>
              </a:rPr>
              <a:t> a link to the file(s) you submitted</a:t>
            </a:r>
          </a:p>
          <a:p>
            <a:pPr>
              <a:buFont typeface="Arial" panose="020B0604020202020204" pitchFamily="34" charset="0"/>
              <a:buChar char="•"/>
            </a:pPr>
            <a:r>
              <a:rPr lang="en-GB" sz="1600" dirty="0">
                <a:solidFill>
                  <a:srgbClr val="333333"/>
                </a:solidFill>
                <a:latin typeface="Helvetica Neue"/>
              </a:rPr>
              <a:t> a link to a web version of the receipt</a:t>
            </a:r>
            <a:endParaRPr lang="en-GB" sz="1600" b="0" i="0" dirty="0">
              <a:solidFill>
                <a:srgbClr val="333333"/>
              </a:solidFill>
              <a:effectLst/>
              <a:latin typeface="Helvetica Neue"/>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6288" y="4103861"/>
            <a:ext cx="4608512" cy="2385451"/>
          </a:xfrm>
          <a:prstGeom prst="rect">
            <a:avLst/>
          </a:prstGeom>
          <a:ln w="6350">
            <a:solidFill>
              <a:schemeClr val="tx1"/>
            </a:solidFill>
          </a:ln>
        </p:spPr>
      </p:pic>
      <p:sp>
        <p:nvSpPr>
          <p:cNvPr id="8" name="TextBox 7">
            <a:extLst>
              <a:ext uri="{FF2B5EF4-FFF2-40B4-BE49-F238E27FC236}">
                <a16:creationId xmlns:a16="http://schemas.microsoft.com/office/drawing/2014/main" xmlns="" id="{36F53D30-AF16-4C67-B95C-AC43A6CE90F6}"/>
              </a:ext>
            </a:extLst>
          </p:cNvPr>
          <p:cNvSpPr txBox="1"/>
          <p:nvPr/>
        </p:nvSpPr>
        <p:spPr>
          <a:xfrm>
            <a:off x="1395481" y="334649"/>
            <a:ext cx="1439528" cy="276999"/>
          </a:xfrm>
          <a:prstGeom prst="rect">
            <a:avLst/>
          </a:prstGeom>
          <a:noFill/>
        </p:spPr>
        <p:txBody>
          <a:bodyPr wrap="square" rtlCol="0">
            <a:spAutoFit/>
          </a:bodyPr>
          <a:lstStyle/>
          <a:p>
            <a:r>
              <a:rPr lang="en-GB" sz="1200" b="1" dirty="0">
                <a:solidFill>
                  <a:schemeClr val="tx2"/>
                </a:solidFill>
                <a:latin typeface="+mn-lt"/>
              </a:rPr>
              <a:t>Assignment Tool</a:t>
            </a:r>
          </a:p>
        </p:txBody>
      </p:sp>
      <p:pic>
        <p:nvPicPr>
          <p:cNvPr id="9" name="Picture 8">
            <a:extLst>
              <a:ext uri="{FF2B5EF4-FFF2-40B4-BE49-F238E27FC236}">
                <a16:creationId xmlns:a16="http://schemas.microsoft.com/office/drawing/2014/main" xmlns="" id="{A05ED3CA-9742-44B1-8692-4398D4D2ED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35" y="284090"/>
            <a:ext cx="1278546" cy="378118"/>
          </a:xfrm>
          <a:prstGeom prst="rect">
            <a:avLst/>
          </a:prstGeom>
        </p:spPr>
      </p:pic>
    </p:spTree>
    <p:extLst>
      <p:ext uri="{BB962C8B-B14F-4D97-AF65-F5344CB8AC3E}">
        <p14:creationId xmlns:p14="http://schemas.microsoft.com/office/powerpoint/2010/main" val="1320892522"/>
      </p:ext>
    </p:extLst>
  </p:cSld>
  <p:clrMapOvr>
    <a:masterClrMapping/>
  </p:clrMapOvr>
  <p:transition>
    <p:fade/>
  </p:transition>
</p:sld>
</file>

<file path=ppt/theme/theme1.xml><?xml version="1.0" encoding="utf-8"?>
<a:theme xmlns:a="http://schemas.openxmlformats.org/drawingml/2006/main" name="B10062 PP Templates JL v 13">
  <a:themeElements>
    <a:clrScheme name="LIMITLESS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747478"/>
      </a:folHlink>
    </a:clrScheme>
    <a:fontScheme name="Custom 1">
      <a:majorFont>
        <a:latin typeface="Effra Heavy"/>
        <a:ea typeface=""/>
        <a:cs typeface=""/>
      </a:majorFont>
      <a:minorFont>
        <a:latin typeface="Eff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38100">
          <a:solidFill>
            <a:schemeClr val="accent1"/>
          </a:solidFill>
        </a:ln>
        <a:effectLst/>
        <a:ex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dirty="0" err="1" smtClean="0">
            <a:ln>
              <a:noFill/>
            </a:ln>
            <a:solidFill>
              <a:schemeClr val="bg1"/>
            </a:solidFill>
            <a:effectLst/>
            <a:latin typeface="+mn-lt"/>
          </a:defRPr>
        </a:defPPr>
      </a:lstStyle>
    </a:spDef>
    <a:lnDef>
      <a:spPr bwMode="auto">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a:lstStyle/>
    </a:lnDef>
    <a:txDef>
      <a:spPr>
        <a:noFill/>
      </a:spPr>
      <a:bodyPr wrap="square" rtlCol="0">
        <a:spAutoFit/>
      </a:bodyPr>
      <a:lstStyle>
        <a:defPPr>
          <a:defRPr dirty="0" err="1" smtClean="0">
            <a:solidFill>
              <a:schemeClr val="tx2"/>
            </a:solidFill>
            <a:latin typeface="+mn-lt"/>
          </a:defRPr>
        </a:defPPr>
      </a:lstStyle>
    </a:txDef>
  </a:objectDefaults>
  <a:extraClrSchemeLst>
    <a:extraClrScheme>
      <a:clrScheme name="UoR - Red">
        <a:dk1>
          <a:srgbClr val="50535A"/>
        </a:dk1>
        <a:lt1>
          <a:srgbClr val="FFFFFF"/>
        </a:lt1>
        <a:dk2>
          <a:srgbClr val="000000"/>
        </a:dk2>
        <a:lt2>
          <a:srgbClr val="E0E0E1"/>
        </a:lt2>
        <a:accent1>
          <a:srgbClr val="D2002E"/>
        </a:accent1>
        <a:accent2>
          <a:srgbClr val="EF7945"/>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Orange">
        <a:dk1>
          <a:srgbClr val="50535A"/>
        </a:dk1>
        <a:lt1>
          <a:srgbClr val="FFFFFF"/>
        </a:lt1>
        <a:dk2>
          <a:srgbClr val="000000"/>
        </a:dk2>
        <a:lt2>
          <a:srgbClr val="E0E0E1"/>
        </a:lt2>
        <a:accent1>
          <a:srgbClr val="EF7945"/>
        </a:accent1>
        <a:accent2>
          <a:srgbClr val="D2002E"/>
        </a:accent2>
        <a:accent3>
          <a:srgbClr val="009A84"/>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Jade">
        <a:dk1>
          <a:srgbClr val="50535A"/>
        </a:dk1>
        <a:lt1>
          <a:srgbClr val="FFFFFF"/>
        </a:lt1>
        <a:dk2>
          <a:srgbClr val="000000"/>
        </a:dk2>
        <a:lt2>
          <a:srgbClr val="E0E0E1"/>
        </a:lt2>
        <a:accent1>
          <a:srgbClr val="009A84"/>
        </a:accent1>
        <a:accent2>
          <a:srgbClr val="EF7945"/>
        </a:accent2>
        <a:accent3>
          <a:srgbClr val="D2002E"/>
        </a:accent3>
        <a:accent4>
          <a:srgbClr val="8ABD24"/>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Green">
        <a:dk1>
          <a:srgbClr val="50535A"/>
        </a:dk1>
        <a:lt1>
          <a:srgbClr val="FFFFFF"/>
        </a:lt1>
        <a:dk2>
          <a:srgbClr val="000000"/>
        </a:dk2>
        <a:lt2>
          <a:srgbClr val="E0E0E1"/>
        </a:lt2>
        <a:accent1>
          <a:srgbClr val="8ABD24"/>
        </a:accent1>
        <a:accent2>
          <a:srgbClr val="EF7945"/>
        </a:accent2>
        <a:accent3>
          <a:srgbClr val="009A84"/>
        </a:accent3>
        <a:accent4>
          <a:srgbClr val="D2002E"/>
        </a:accent4>
        <a:accent5>
          <a:srgbClr val="00AEEF"/>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Cyan">
        <a:dk1>
          <a:srgbClr val="50535A"/>
        </a:dk1>
        <a:lt1>
          <a:srgbClr val="FFFFFF"/>
        </a:lt1>
        <a:dk2>
          <a:srgbClr val="000000"/>
        </a:dk2>
        <a:lt2>
          <a:srgbClr val="E0E0E1"/>
        </a:lt2>
        <a:accent1>
          <a:srgbClr val="00AEEF"/>
        </a:accent1>
        <a:accent2>
          <a:srgbClr val="EF7945"/>
        </a:accent2>
        <a:accent3>
          <a:srgbClr val="009A84"/>
        </a:accent3>
        <a:accent4>
          <a:srgbClr val="8ABD24"/>
        </a:accent4>
        <a:accent5>
          <a:srgbClr val="D2002E"/>
        </a:accent5>
        <a:accent6>
          <a:srgbClr val="79679C"/>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urple">
        <a:dk1>
          <a:srgbClr val="50535A"/>
        </a:dk1>
        <a:lt1>
          <a:srgbClr val="FFFFFF"/>
        </a:lt1>
        <a:dk2>
          <a:srgbClr val="000000"/>
        </a:dk2>
        <a:lt2>
          <a:srgbClr val="E0E0E1"/>
        </a:lt2>
        <a:accent1>
          <a:srgbClr val="79679C"/>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
      <a:clrScheme name="UoR - Pink">
        <a:dk1>
          <a:srgbClr val="50535A"/>
        </a:dk1>
        <a:lt1>
          <a:srgbClr val="FFFFFF"/>
        </a:lt1>
        <a:dk2>
          <a:srgbClr val="000000"/>
        </a:dk2>
        <a:lt2>
          <a:srgbClr val="E0E0E1"/>
        </a:lt2>
        <a:accent1>
          <a:srgbClr val="E6007E"/>
        </a:accent1>
        <a:accent2>
          <a:srgbClr val="EF7945"/>
        </a:accent2>
        <a:accent3>
          <a:srgbClr val="009A84"/>
        </a:accent3>
        <a:accent4>
          <a:srgbClr val="8ABD24"/>
        </a:accent4>
        <a:accent5>
          <a:srgbClr val="00AEEF"/>
        </a:accent5>
        <a:accent6>
          <a:srgbClr val="D2002E"/>
        </a:accent6>
        <a:hlink>
          <a:srgbClr val="D2002E"/>
        </a:hlink>
        <a:folHlink>
          <a:srgbClr val="5053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2905</TotalTime>
  <Words>852</Words>
  <Application>Microsoft Office PowerPoint</Application>
  <PresentationFormat>On-screen Show (4:3)</PresentationFormat>
  <Paragraphs>96</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Adobe Arabic</vt:lpstr>
      <vt:lpstr>Arial</vt:lpstr>
      <vt:lpstr>Calibri</vt:lpstr>
      <vt:lpstr>Effra</vt:lpstr>
      <vt:lpstr>Effra Heavy</vt:lpstr>
      <vt:lpstr>Effra Light</vt:lpstr>
      <vt:lpstr>Helvetica Neue</vt:lpstr>
      <vt:lpstr>Rdg Vesta</vt:lpstr>
      <vt:lpstr>B10062 PP Templates JL v 13</vt:lpstr>
      <vt:lpstr> [insert Module title here]</vt:lpstr>
      <vt:lpstr>Submitting assignments online  (BLACKBOARD)</vt:lpstr>
      <vt:lpstr>Assignment information</vt:lpstr>
      <vt:lpstr>Assignment information</vt:lpstr>
      <vt:lpstr>Uploading your file</vt:lpstr>
      <vt:lpstr>Completing the submission</vt:lpstr>
      <vt:lpstr>Successful submission</vt:lpstr>
      <vt:lpstr>How do I know my assignment  has been submitted?</vt:lpstr>
      <vt:lpstr>Email receipt?</vt:lpstr>
      <vt:lpstr>Remember:</vt:lpstr>
    </vt:vector>
  </TitlesOfParts>
  <Company>University of Reading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 Papaefthimiou</dc:creator>
  <cp:lastModifiedBy>Peter Moll</cp:lastModifiedBy>
  <cp:revision>153</cp:revision>
  <cp:lastPrinted>2015-09-21T08:51:18Z</cp:lastPrinted>
  <dcterms:created xsi:type="dcterms:W3CDTF">2015-07-29T13:47:58Z</dcterms:created>
  <dcterms:modified xsi:type="dcterms:W3CDTF">2018-09-07T15:30:25Z</dcterms:modified>
</cp:coreProperties>
</file>