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GB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78C6530-1481-E1CD-B7BA-29F878FDCD07}" v="42" dt="2022-03-14T15:53:12.902"/>
    <p1510:client id="{4B723446-9407-1980-2A30-FF3F2E03F8AF}" v="102" dt="2022-02-25T15:24:09.306"/>
    <p1510:client id="{75ACD918-4E5D-4956-9863-1D179CAEB19B}" v="264" dt="2022-02-21T16:17:32.77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14/03/2022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14/03/2022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14/03/2022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14/03/2022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14/03/2022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14/03/2022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14/03/2022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14/03/2022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14/03/2022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14/03/2022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14/03/2022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GB" smtClean="0"/>
              <a:t>14/03/2022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GB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sites.reading.ac.uk/tel-support-for-students/2022/03/14/padlet/" TargetMode="External"/><Relationship Id="rId2" Type="http://schemas.openxmlformats.org/officeDocument/2006/relationships/hyperlink" Target="https://padlet.help/l/en/get-started/join-a-padlet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sites.reading.ac.uk/tel-support-for-students/2022/03/14/padlet/" TargetMode="External"/><Relationship Id="rId2" Type="http://schemas.openxmlformats.org/officeDocument/2006/relationships/hyperlink" Target="https://padlet.help/l/en/get-started/join-a-padlet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90755" y="561647"/>
            <a:ext cx="10883660" cy="1683109"/>
          </a:xfr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GB" sz="4400" dirty="0">
                <a:cs typeface="Calibri Light"/>
              </a:rPr>
              <a:t>Padlet statement for use in a live session </a:t>
            </a:r>
            <a:br>
              <a:rPr lang="en-GB" sz="4400" dirty="0">
                <a:cs typeface="Calibri Light"/>
              </a:rPr>
            </a:br>
            <a:r>
              <a:rPr lang="en-GB" sz="2800" dirty="0">
                <a:cs typeface="Calibri Light"/>
              </a:rPr>
              <a:t>*if using this tool, please display statement via BB module or first lecture slide*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105510" y="2581246"/>
            <a:ext cx="8885208" cy="3797988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457200" indent="-457200" algn="l">
              <a:buChar char="•"/>
            </a:pPr>
            <a:r>
              <a:rPr lang="en-GB" sz="2800" dirty="0">
                <a:cs typeface="Calibri"/>
              </a:rPr>
              <a:t>This session will use </a:t>
            </a:r>
            <a:r>
              <a:rPr lang="en-GB" sz="2800" dirty="0">
                <a:cs typeface="Calibri"/>
                <a:hlinkClick r:id="rId2"/>
              </a:rPr>
              <a:t>Padlet</a:t>
            </a:r>
            <a:r>
              <a:rPr lang="en-GB" sz="2800" dirty="0">
                <a:cs typeface="Calibri"/>
              </a:rPr>
              <a:t>, an online pinboard app that allows collaborative posting (for example, multimedia, files, links and text comments). Can be used on your device browser (laptop / mobile) there is not a requirement to download the app.</a:t>
            </a:r>
          </a:p>
          <a:p>
            <a:pPr marL="457200" indent="-457200" algn="l">
              <a:buChar char="•"/>
            </a:pPr>
            <a:r>
              <a:rPr lang="en-GB" sz="2800" dirty="0">
                <a:cs typeface="Calibri"/>
              </a:rPr>
              <a:t>For more information about Padlet, please see </a:t>
            </a:r>
            <a:r>
              <a:rPr lang="en-GB" sz="2800" dirty="0">
                <a:ea typeface="+mn-lt"/>
                <a:cs typeface="+mn-lt"/>
                <a:hlinkClick r:id="rId3"/>
              </a:rPr>
              <a:t>student support information.</a:t>
            </a:r>
            <a:endParaRPr lang="en-GB" sz="2800" dirty="0">
              <a:cs typeface="Calibri"/>
            </a:endParaRPr>
          </a:p>
          <a:p>
            <a:pPr marL="457200" indent="-457200" algn="l">
              <a:buChar char="•"/>
            </a:pPr>
            <a:r>
              <a:rPr lang="en-GB" sz="2800" dirty="0">
                <a:cs typeface="Calibri"/>
              </a:rPr>
              <a:t>If you are concerned about access and participation, please email your lecturer directly or speak with them after your session.</a:t>
            </a:r>
          </a:p>
        </p:txBody>
      </p:sp>
      <p:pic>
        <p:nvPicPr>
          <p:cNvPr id="6" name="Picture 6" descr="A picture containing logo&#10;&#10;Description automatically generated">
            <a:extLst>
              <a:ext uri="{FF2B5EF4-FFF2-40B4-BE49-F238E27FC236}">
                <a16:creationId xmlns:a16="http://schemas.microsoft.com/office/drawing/2014/main" id="{DD40CE45-118A-4359-9FF8-D62373807F3C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22162" t="188" r="20811" b="2791"/>
          <a:stretch/>
        </p:blipFill>
        <p:spPr>
          <a:xfrm>
            <a:off x="66136" y="2652390"/>
            <a:ext cx="3040186" cy="30107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122393"/>
          </a:xfrm>
        </p:spPr>
        <p:txBody>
          <a:bodyPr>
            <a:normAutofit fontScale="90000"/>
          </a:bodyPr>
          <a:lstStyle/>
          <a:p>
            <a:r>
              <a:rPr lang="en-GB" dirty="0">
                <a:cs typeface="Calibri Light"/>
              </a:rPr>
              <a:t>Weekly  plan Padlet statement </a:t>
            </a:r>
            <a:br>
              <a:rPr lang="en-GB" dirty="0">
                <a:cs typeface="Calibri Light"/>
              </a:rPr>
            </a:br>
            <a:r>
              <a:rPr lang="en-GB" sz="4000" dirty="0">
                <a:cs typeface="Calibri Light"/>
              </a:rPr>
              <a:t>*if using this tool ensure the following statement is included in your weekly plan*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105510" y="2581246"/>
            <a:ext cx="8885208" cy="3797988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457200" indent="-457200" algn="l">
              <a:buChar char="•"/>
            </a:pPr>
            <a:r>
              <a:rPr lang="en-GB" sz="2800" dirty="0">
                <a:cs typeface="Calibri"/>
              </a:rPr>
              <a:t>The session will use </a:t>
            </a:r>
            <a:r>
              <a:rPr lang="en-GB" sz="2800" dirty="0">
                <a:cs typeface="Calibri"/>
                <a:hlinkClick r:id="rId2"/>
              </a:rPr>
              <a:t>Padlet</a:t>
            </a:r>
            <a:r>
              <a:rPr lang="en-GB" sz="2800" dirty="0">
                <a:cs typeface="Calibri"/>
              </a:rPr>
              <a:t>, an online pinboard app that allows collaborative posting (for example, multimedia, files, links and text comments). </a:t>
            </a:r>
            <a:endParaRPr lang="en-US" dirty="0">
              <a:cs typeface="Calibri" panose="020F0502020204030204"/>
            </a:endParaRPr>
          </a:p>
          <a:p>
            <a:pPr marL="457200" indent="-457200" algn="l">
              <a:buChar char="•"/>
            </a:pPr>
            <a:r>
              <a:rPr lang="en-GB" sz="2800" dirty="0">
                <a:cs typeface="Calibri"/>
              </a:rPr>
              <a:t>For more information about Padlet, please see </a:t>
            </a:r>
            <a:r>
              <a:rPr lang="en-GB" sz="2800" dirty="0">
                <a:cs typeface="Calibri"/>
                <a:hlinkClick r:id="rId3"/>
              </a:rPr>
              <a:t>student support information.</a:t>
            </a:r>
          </a:p>
          <a:p>
            <a:pPr marL="457200" indent="-457200" algn="l">
              <a:buChar char="•"/>
            </a:pPr>
            <a:r>
              <a:rPr lang="en-GB" sz="2800" dirty="0">
                <a:cs typeface="Calibri"/>
              </a:rPr>
              <a:t>If you are concerned about access and participation, please email your lecturer directly or speak with them prior to your session.</a:t>
            </a:r>
            <a:endParaRPr lang="en-GB"/>
          </a:p>
        </p:txBody>
      </p:sp>
      <p:pic>
        <p:nvPicPr>
          <p:cNvPr id="6" name="Picture 6" descr="A picture containing logo&#10;&#10;Description automatically generated">
            <a:extLst>
              <a:ext uri="{FF2B5EF4-FFF2-40B4-BE49-F238E27FC236}">
                <a16:creationId xmlns:a16="http://schemas.microsoft.com/office/drawing/2014/main" id="{DD40CE45-118A-4359-9FF8-D62373807F3C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22162" t="188" r="20811" b="2791"/>
          <a:stretch/>
        </p:blipFill>
        <p:spPr>
          <a:xfrm>
            <a:off x="66136" y="2652390"/>
            <a:ext cx="3040186" cy="30107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13288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Padlet statement for use in a live session  *if using this tool, please display statement via BB module or first lecture slide*</vt:lpstr>
      <vt:lpstr>Weekly  plan Padlet statement  *if using this tool ensure the following statement is included in your weekly plan*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96</cp:revision>
  <dcterms:created xsi:type="dcterms:W3CDTF">2022-02-21T16:05:26Z</dcterms:created>
  <dcterms:modified xsi:type="dcterms:W3CDTF">2022-03-14T15:53:31Z</dcterms:modified>
</cp:coreProperties>
</file>